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Helvetica World" panose="020B0500040000020004" pitchFamily="34" charset="0"/>
      <p:regular r:id="rId18"/>
      <p:bold r:id="rId19"/>
      <p:italic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Средний стиль 1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3534" y="1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Михаил Попов" userId="1ff28dec684c2c56" providerId="LiveId" clId="{66086130-39A7-4F16-BBC8-7B0E31ACE234}"/>
    <pc:docChg chg="custSel modSld">
      <pc:chgData name="Михаил Попов" userId="1ff28dec684c2c56" providerId="LiveId" clId="{66086130-39A7-4F16-BBC8-7B0E31ACE234}" dt="2020-10-11T22:09:21.981" v="36" actId="14734"/>
      <pc:docMkLst>
        <pc:docMk/>
      </pc:docMkLst>
      <pc:sldChg chg="addSp delSp modSp mod">
        <pc:chgData name="Михаил Попов" userId="1ff28dec684c2c56" providerId="LiveId" clId="{66086130-39A7-4F16-BBC8-7B0E31ACE234}" dt="2020-10-11T22:06:24.814" v="9" actId="1076"/>
        <pc:sldMkLst>
          <pc:docMk/>
          <pc:sldMk cId="3719372188" sldId="258"/>
        </pc:sldMkLst>
        <pc:spChg chg="del">
          <ac:chgData name="Михаил Попов" userId="1ff28dec684c2c56" providerId="LiveId" clId="{66086130-39A7-4F16-BBC8-7B0E31ACE234}" dt="2020-10-11T22:06:19.237" v="7" actId="478"/>
          <ac:spMkLst>
            <pc:docMk/>
            <pc:sldMk cId="3719372188" sldId="258"/>
            <ac:spMk id="2" creationId="{540DA4F7-DAF2-417F-B5C1-57CEC4065B99}"/>
          </ac:spMkLst>
        </pc:spChg>
        <pc:spChg chg="add del mod">
          <ac:chgData name="Михаил Попов" userId="1ff28dec684c2c56" providerId="LiveId" clId="{66086130-39A7-4F16-BBC8-7B0E31ACE234}" dt="2020-10-11T22:06:21.530" v="8" actId="478"/>
          <ac:spMkLst>
            <pc:docMk/>
            <pc:sldMk cId="3719372188" sldId="258"/>
            <ac:spMk id="9" creationId="{357C7A89-9243-443F-9322-A91C678B707F}"/>
          </ac:spMkLst>
        </pc:spChg>
        <pc:picChg chg="add del mod">
          <ac:chgData name="Михаил Попов" userId="1ff28dec684c2c56" providerId="LiveId" clId="{66086130-39A7-4F16-BBC8-7B0E31ACE234}" dt="2020-10-11T22:05:50.298" v="4" actId="478"/>
          <ac:picMkLst>
            <pc:docMk/>
            <pc:sldMk cId="3719372188" sldId="258"/>
            <ac:picMk id="5" creationId="{8621C6B2-E2F7-43CB-9ACF-5A4991E8BD95}"/>
          </ac:picMkLst>
        </pc:picChg>
        <pc:picChg chg="del">
          <ac:chgData name="Михаил Попов" userId="1ff28dec684c2c56" providerId="LiveId" clId="{66086130-39A7-4F16-BBC8-7B0E31ACE234}" dt="2020-10-11T22:05:23.323" v="0" actId="478"/>
          <ac:picMkLst>
            <pc:docMk/>
            <pc:sldMk cId="3719372188" sldId="258"/>
            <ac:picMk id="6" creationId="{F8EE88D9-6947-4870-82E8-9D0FA35B126C}"/>
          </ac:picMkLst>
        </pc:picChg>
        <pc:picChg chg="add mod">
          <ac:chgData name="Михаил Попов" userId="1ff28dec684c2c56" providerId="LiveId" clId="{66086130-39A7-4F16-BBC8-7B0E31ACE234}" dt="2020-10-11T22:06:24.814" v="9" actId="1076"/>
          <ac:picMkLst>
            <pc:docMk/>
            <pc:sldMk cId="3719372188" sldId="258"/>
            <ac:picMk id="7" creationId="{6F455AC7-1D19-41A0-9B06-B8F18A4BC824}"/>
          </ac:picMkLst>
        </pc:picChg>
      </pc:sldChg>
      <pc:sldChg chg="addSp delSp modSp mod">
        <pc:chgData name="Михаил Попов" userId="1ff28dec684c2c56" providerId="LiveId" clId="{66086130-39A7-4F16-BBC8-7B0E31ACE234}" dt="2020-10-11T22:08:01.447" v="22" actId="12385"/>
        <pc:sldMkLst>
          <pc:docMk/>
          <pc:sldMk cId="1501208565" sldId="260"/>
        </pc:sldMkLst>
        <pc:graphicFrameChg chg="add mod modGraphic">
          <ac:chgData name="Михаил Попов" userId="1ff28dec684c2c56" providerId="LiveId" clId="{66086130-39A7-4F16-BBC8-7B0E31ACE234}" dt="2020-10-11T22:08:01.447" v="22" actId="12385"/>
          <ac:graphicFrameMkLst>
            <pc:docMk/>
            <pc:sldMk cId="1501208565" sldId="260"/>
            <ac:graphicFrameMk id="2" creationId="{67D601AC-D64D-49BA-A4C3-7A808BF8231D}"/>
          </ac:graphicFrameMkLst>
        </pc:graphicFrameChg>
        <pc:graphicFrameChg chg="del">
          <ac:chgData name="Михаил Попов" userId="1ff28dec684c2c56" providerId="LiveId" clId="{66086130-39A7-4F16-BBC8-7B0E31ACE234}" dt="2020-10-11T22:05:33.875" v="1" actId="478"/>
          <ac:graphicFrameMkLst>
            <pc:docMk/>
            <pc:sldMk cId="1501208565" sldId="260"/>
            <ac:graphicFrameMk id="5" creationId="{803FBA92-5E8C-4CB4-AF69-E7B03246A51F}"/>
          </ac:graphicFrameMkLst>
        </pc:graphicFrameChg>
      </pc:sldChg>
      <pc:sldChg chg="addSp delSp modSp mod">
        <pc:chgData name="Михаил Попов" userId="1ff28dec684c2c56" providerId="LiveId" clId="{66086130-39A7-4F16-BBC8-7B0E31ACE234}" dt="2020-10-11T22:09:21.981" v="36" actId="14734"/>
        <pc:sldMkLst>
          <pc:docMk/>
          <pc:sldMk cId="2833513963" sldId="261"/>
        </pc:sldMkLst>
        <pc:graphicFrameChg chg="add mod modGraphic">
          <ac:chgData name="Михаил Попов" userId="1ff28dec684c2c56" providerId="LiveId" clId="{66086130-39A7-4F16-BBC8-7B0E31ACE234}" dt="2020-10-11T22:09:21.981" v="36" actId="14734"/>
          <ac:graphicFrameMkLst>
            <pc:docMk/>
            <pc:sldMk cId="2833513963" sldId="261"/>
            <ac:graphicFrameMk id="2" creationId="{6EA4DBF3-9986-490F-8390-A3BF0257706F}"/>
          </ac:graphicFrameMkLst>
        </pc:graphicFrameChg>
        <pc:graphicFrameChg chg="del">
          <ac:chgData name="Михаил Попов" userId="1ff28dec684c2c56" providerId="LiveId" clId="{66086130-39A7-4F16-BBC8-7B0E31ACE234}" dt="2020-10-11T22:05:37.899" v="2" actId="478"/>
          <ac:graphicFrameMkLst>
            <pc:docMk/>
            <pc:sldMk cId="2833513963" sldId="261"/>
            <ac:graphicFrameMk id="5" creationId="{3A8349BC-F3B3-4005-9455-5FEB880636DF}"/>
          </ac:graphicFrameMkLst>
        </pc:graphicFrameChg>
      </pc:sldChg>
    </pc:docChg>
  </pc:docChgLst>
  <pc:docChgLst>
    <pc:chgData name="Михаил Попов" userId="1ff28dec684c2c56" providerId="LiveId" clId="{03013DFD-3B55-4A90-B38C-60752F0AB917}"/>
    <pc:docChg chg="undo redo custSel addSld delSld modSld sldOrd">
      <pc:chgData name="Михаил Попов" userId="1ff28dec684c2c56" providerId="LiveId" clId="{03013DFD-3B55-4A90-B38C-60752F0AB917}" dt="2020-09-11T21:58:13.550" v="5349" actId="47"/>
      <pc:docMkLst>
        <pc:docMk/>
      </pc:docMkLst>
      <pc:sldChg chg="addSp modSp new mod">
        <pc:chgData name="Михаил Попов" userId="1ff28dec684c2c56" providerId="LiveId" clId="{03013DFD-3B55-4A90-B38C-60752F0AB917}" dt="2020-09-05T16:04:38.119" v="349" actId="20577"/>
        <pc:sldMkLst>
          <pc:docMk/>
          <pc:sldMk cId="1465170759" sldId="256"/>
        </pc:sldMkLst>
        <pc:spChg chg="mod">
          <ac:chgData name="Михаил Попов" userId="1ff28dec684c2c56" providerId="LiveId" clId="{03013DFD-3B55-4A90-B38C-60752F0AB917}" dt="2020-09-05T16:04:38.119" v="349" actId="20577"/>
          <ac:spMkLst>
            <pc:docMk/>
            <pc:sldMk cId="1465170759" sldId="256"/>
            <ac:spMk id="2" creationId="{FF3AB7C7-3DE3-478D-8837-A363740512D7}"/>
          </ac:spMkLst>
        </pc:spChg>
        <pc:spChg chg="mod">
          <ac:chgData name="Михаил Попов" userId="1ff28dec684c2c56" providerId="LiveId" clId="{03013DFD-3B55-4A90-B38C-60752F0AB917}" dt="2020-09-05T16:03:16.997" v="272" actId="1076"/>
          <ac:spMkLst>
            <pc:docMk/>
            <pc:sldMk cId="1465170759" sldId="256"/>
            <ac:spMk id="3" creationId="{A377C2DA-5A58-4D5E-8AA8-AE385604BAC6}"/>
          </ac:spMkLst>
        </pc:spChg>
        <pc:spChg chg="add mod">
          <ac:chgData name="Михаил Попов" userId="1ff28dec684c2c56" providerId="LiveId" clId="{03013DFD-3B55-4A90-B38C-60752F0AB917}" dt="2020-09-05T15:57:21.896" v="54" actId="1076"/>
          <ac:spMkLst>
            <pc:docMk/>
            <pc:sldMk cId="1465170759" sldId="256"/>
            <ac:spMk id="4" creationId="{3D7513FE-F7D4-4DB7-9981-AEC6FE4D2BE8}"/>
          </ac:spMkLst>
        </pc:spChg>
      </pc:sldChg>
      <pc:sldChg chg="modSp new mod modAnim">
        <pc:chgData name="Михаил Попов" userId="1ff28dec684c2c56" providerId="LiveId" clId="{03013DFD-3B55-4A90-B38C-60752F0AB917}" dt="2020-09-06T19:02:50.739" v="5265" actId="20577"/>
        <pc:sldMkLst>
          <pc:docMk/>
          <pc:sldMk cId="2884055356" sldId="257"/>
        </pc:sldMkLst>
        <pc:spChg chg="mod">
          <ac:chgData name="Михаил Попов" userId="1ff28dec684c2c56" providerId="LiveId" clId="{03013DFD-3B55-4A90-B38C-60752F0AB917}" dt="2020-09-05T16:03:42.623" v="298" actId="20577"/>
          <ac:spMkLst>
            <pc:docMk/>
            <pc:sldMk cId="2884055356" sldId="257"/>
            <ac:spMk id="2" creationId="{540DA4F7-DAF2-417F-B5C1-57CEC4065B99}"/>
          </ac:spMkLst>
        </pc:spChg>
        <pc:spChg chg="mod">
          <ac:chgData name="Михаил Попов" userId="1ff28dec684c2c56" providerId="LiveId" clId="{03013DFD-3B55-4A90-B38C-60752F0AB917}" dt="2020-09-06T19:02:50.739" v="5265" actId="20577"/>
          <ac:spMkLst>
            <pc:docMk/>
            <pc:sldMk cId="2884055356" sldId="257"/>
            <ac:spMk id="3" creationId="{8D015983-E51E-4C19-99CA-547E786547A0}"/>
          </ac:spMkLst>
        </pc:spChg>
      </pc:sldChg>
      <pc:sldChg chg="addSp modSp new mod modAnim">
        <pc:chgData name="Михаил Попов" userId="1ff28dec684c2c56" providerId="LiveId" clId="{03013DFD-3B55-4A90-B38C-60752F0AB917}" dt="2020-09-05T18:27:41.615" v="2870" actId="20577"/>
        <pc:sldMkLst>
          <pc:docMk/>
          <pc:sldMk cId="3672788101" sldId="258"/>
        </pc:sldMkLst>
        <pc:spChg chg="mod">
          <ac:chgData name="Михаил Попов" userId="1ff28dec684c2c56" providerId="LiveId" clId="{03013DFD-3B55-4A90-B38C-60752F0AB917}" dt="2020-09-05T17:15:34.902" v="1763" actId="20577"/>
          <ac:spMkLst>
            <pc:docMk/>
            <pc:sldMk cId="3672788101" sldId="258"/>
            <ac:spMk id="2" creationId="{A8E2A108-8F22-48F7-817E-3B2522E74052}"/>
          </ac:spMkLst>
        </pc:spChg>
        <pc:spChg chg="mod">
          <ac:chgData name="Михаил Попов" userId="1ff28dec684c2c56" providerId="LiveId" clId="{03013DFD-3B55-4A90-B38C-60752F0AB917}" dt="2020-09-05T18:27:41.615" v="2870" actId="20577"/>
          <ac:spMkLst>
            <pc:docMk/>
            <pc:sldMk cId="3672788101" sldId="258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5T17:32:26.708" v="2201" actId="164"/>
          <ac:spMkLst>
            <pc:docMk/>
            <pc:sldMk cId="3672788101" sldId="258"/>
            <ac:spMk id="9" creationId="{06433154-322B-4C04-8228-A60C9D667048}"/>
          </ac:spMkLst>
        </pc:spChg>
        <pc:spChg chg="add mod">
          <ac:chgData name="Михаил Попов" userId="1ff28dec684c2c56" providerId="LiveId" clId="{03013DFD-3B55-4A90-B38C-60752F0AB917}" dt="2020-09-05T17:32:26.708" v="2201" actId="164"/>
          <ac:spMkLst>
            <pc:docMk/>
            <pc:sldMk cId="3672788101" sldId="258"/>
            <ac:spMk id="11" creationId="{76D5269B-AEDA-4C5E-8948-81EFB4E127BE}"/>
          </ac:spMkLst>
        </pc:spChg>
        <pc:grpChg chg="add mod">
          <ac:chgData name="Михаил Попов" userId="1ff28dec684c2c56" providerId="LiveId" clId="{03013DFD-3B55-4A90-B38C-60752F0AB917}" dt="2020-09-05T17:32:26.708" v="2201" actId="164"/>
          <ac:grpSpMkLst>
            <pc:docMk/>
            <pc:sldMk cId="3672788101" sldId="258"/>
            <ac:grpSpMk id="23" creationId="{6E686ACD-FB4F-413E-8E36-AB9B4D0962AE}"/>
          </ac:grpSpMkLst>
        </pc:grpChg>
        <pc:picChg chg="add mod">
          <ac:chgData name="Михаил Попов" userId="1ff28dec684c2c56" providerId="LiveId" clId="{03013DFD-3B55-4A90-B38C-60752F0AB917}" dt="2020-09-05T17:26:47.369" v="2090" actId="1076"/>
          <ac:picMkLst>
            <pc:docMk/>
            <pc:sldMk cId="3672788101" sldId="258"/>
            <ac:picMk id="6" creationId="{2A4B18BC-A514-4590-BFA7-2C256CF229DB}"/>
          </ac:picMkLst>
        </pc:picChg>
        <pc:picChg chg="add mod modCrop">
          <ac:chgData name="Михаил Попов" userId="1ff28dec684c2c56" providerId="LiveId" clId="{03013DFD-3B55-4A90-B38C-60752F0AB917}" dt="2020-09-05T17:32:26.708" v="2201" actId="164"/>
          <ac:picMkLst>
            <pc:docMk/>
            <pc:sldMk cId="3672788101" sldId="258"/>
            <ac:picMk id="8" creationId="{25B60BC9-34DA-443A-9A58-8EF04CC41484}"/>
          </ac:picMkLst>
        </pc:picChg>
        <pc:picChg chg="add mod">
          <ac:chgData name="Михаил Попов" userId="1ff28dec684c2c56" providerId="LiveId" clId="{03013DFD-3B55-4A90-B38C-60752F0AB917}" dt="2020-09-05T17:34:55.649" v="2205" actId="1076"/>
          <ac:picMkLst>
            <pc:docMk/>
            <pc:sldMk cId="3672788101" sldId="258"/>
            <ac:picMk id="25" creationId="{53EF37E7-7129-484C-B9D2-3E1C335C631F}"/>
          </ac:picMkLst>
        </pc:picChg>
        <pc:cxnChg chg="add mod">
          <ac:chgData name="Михаил Попов" userId="1ff28dec684c2c56" providerId="LiveId" clId="{03013DFD-3B55-4A90-B38C-60752F0AB917}" dt="2020-09-05T17:32:26.708" v="2201" actId="164"/>
          <ac:cxnSpMkLst>
            <pc:docMk/>
            <pc:sldMk cId="3672788101" sldId="258"/>
            <ac:cxnSpMk id="13" creationId="{5155172F-42BE-4B15-9964-D58E4FC37D89}"/>
          </ac:cxnSpMkLst>
        </pc:cxnChg>
        <pc:cxnChg chg="add mod">
          <ac:chgData name="Михаил Попов" userId="1ff28dec684c2c56" providerId="LiveId" clId="{03013DFD-3B55-4A90-B38C-60752F0AB917}" dt="2020-09-05T17:32:26.708" v="2201" actId="164"/>
          <ac:cxnSpMkLst>
            <pc:docMk/>
            <pc:sldMk cId="3672788101" sldId="258"/>
            <ac:cxnSpMk id="14" creationId="{EBA4B821-5BD2-4ABD-8D48-B319095BFE8D}"/>
          </ac:cxnSpMkLst>
        </pc:cxnChg>
        <pc:cxnChg chg="add mod ord">
          <ac:chgData name="Михаил Попов" userId="1ff28dec684c2c56" providerId="LiveId" clId="{03013DFD-3B55-4A90-B38C-60752F0AB917}" dt="2020-09-05T17:32:26.708" v="2201" actId="164"/>
          <ac:cxnSpMkLst>
            <pc:docMk/>
            <pc:sldMk cId="3672788101" sldId="258"/>
            <ac:cxnSpMk id="17" creationId="{C3A0E825-23F8-4E50-A152-BF97D97254B7}"/>
          </ac:cxnSpMkLst>
        </pc:cxnChg>
        <pc:cxnChg chg="add mod ord">
          <ac:chgData name="Михаил Попов" userId="1ff28dec684c2c56" providerId="LiveId" clId="{03013DFD-3B55-4A90-B38C-60752F0AB917}" dt="2020-09-05T17:32:26.708" v="2201" actId="164"/>
          <ac:cxnSpMkLst>
            <pc:docMk/>
            <pc:sldMk cId="3672788101" sldId="258"/>
            <ac:cxnSpMk id="20" creationId="{E4057F55-2DD0-4C21-850B-B7F61886E516}"/>
          </ac:cxnSpMkLst>
        </pc:cxnChg>
      </pc:sldChg>
      <pc:sldChg chg="addSp delSp modSp add mod ord">
        <pc:chgData name="Михаил Попов" userId="1ff28dec684c2c56" providerId="LiveId" clId="{03013DFD-3B55-4A90-B38C-60752F0AB917}" dt="2020-09-05T18:14:10.530" v="2517" actId="478"/>
        <pc:sldMkLst>
          <pc:docMk/>
          <pc:sldMk cId="3164201559" sldId="259"/>
        </pc:sldMkLst>
        <pc:spChg chg="del mod">
          <ac:chgData name="Михаил Попов" userId="1ff28dec684c2c56" providerId="LiveId" clId="{03013DFD-3B55-4A90-B38C-60752F0AB917}" dt="2020-09-05T17:47:33.039" v="2277" actId="478"/>
          <ac:spMkLst>
            <pc:docMk/>
            <pc:sldMk cId="3164201559" sldId="259"/>
            <ac:spMk id="2" creationId="{A8E2A108-8F22-48F7-817E-3B2522E74052}"/>
          </ac:spMkLst>
        </pc:spChg>
        <pc:spChg chg="del mod">
          <ac:chgData name="Михаил Попов" userId="1ff28dec684c2c56" providerId="LiveId" clId="{03013DFD-3B55-4A90-B38C-60752F0AB917}" dt="2020-09-05T17:44:01.941" v="2244" actId="478"/>
          <ac:spMkLst>
            <pc:docMk/>
            <pc:sldMk cId="3164201559" sldId="259"/>
            <ac:spMk id="3" creationId="{10964EB1-5EDD-4842-BC7B-ACBC9432B9BE}"/>
          </ac:spMkLst>
        </pc:spChg>
        <pc:spChg chg="add del mod">
          <ac:chgData name="Михаил Попов" userId="1ff28dec684c2c56" providerId="LiveId" clId="{03013DFD-3B55-4A90-B38C-60752F0AB917}" dt="2020-09-05T17:47:35.301" v="2278" actId="478"/>
          <ac:spMkLst>
            <pc:docMk/>
            <pc:sldMk cId="3164201559" sldId="259"/>
            <ac:spMk id="10" creationId="{4E866F31-5AB1-41AC-A27F-A24EFA11479C}"/>
          </ac:spMkLst>
        </pc:spChg>
        <pc:spChg chg="add mod">
          <ac:chgData name="Михаил Попов" userId="1ff28dec684c2c56" providerId="LiveId" clId="{03013DFD-3B55-4A90-B38C-60752F0AB917}" dt="2020-09-05T18:13:51.546" v="2515" actId="1076"/>
          <ac:spMkLst>
            <pc:docMk/>
            <pc:sldMk cId="3164201559" sldId="259"/>
            <ac:spMk id="12" creationId="{15BBB754-753B-42F0-AFEE-A410617A4A3C}"/>
          </ac:spMkLst>
        </pc:spChg>
        <pc:spChg chg="add mod">
          <ac:chgData name="Михаил Попов" userId="1ff28dec684c2c56" providerId="LiveId" clId="{03013DFD-3B55-4A90-B38C-60752F0AB917}" dt="2020-09-05T18:14:08.372" v="2516" actId="1076"/>
          <ac:spMkLst>
            <pc:docMk/>
            <pc:sldMk cId="3164201559" sldId="259"/>
            <ac:spMk id="13" creationId="{2F41B90F-F775-44B0-83BA-74364677915C}"/>
          </ac:spMkLst>
        </pc:spChg>
        <pc:spChg chg="add del mod">
          <ac:chgData name="Михаил Попов" userId="1ff28dec684c2c56" providerId="LiveId" clId="{03013DFD-3B55-4A90-B38C-60752F0AB917}" dt="2020-09-05T18:14:10.530" v="2517" actId="478"/>
          <ac:spMkLst>
            <pc:docMk/>
            <pc:sldMk cId="3164201559" sldId="259"/>
            <ac:spMk id="15" creationId="{CB85D464-86AC-480D-ACC9-8637608511EB}"/>
          </ac:spMkLst>
        </pc:spChg>
        <pc:picChg chg="add del mod modCrop">
          <ac:chgData name="Михаил Попов" userId="1ff28dec684c2c56" providerId="LiveId" clId="{03013DFD-3B55-4A90-B38C-60752F0AB917}" dt="2020-09-05T17:46:40.740" v="2266" actId="478"/>
          <ac:picMkLst>
            <pc:docMk/>
            <pc:sldMk cId="3164201559" sldId="259"/>
            <ac:picMk id="6" creationId="{7BB6BF1E-EC1E-4DF7-9A0D-E9E53BCA44C9}"/>
          </ac:picMkLst>
        </pc:picChg>
        <pc:picChg chg="add mod modCrop">
          <ac:chgData name="Михаил Попов" userId="1ff28dec684c2c56" providerId="LiveId" clId="{03013DFD-3B55-4A90-B38C-60752F0AB917}" dt="2020-09-05T18:14:08.372" v="2516" actId="1076"/>
          <ac:picMkLst>
            <pc:docMk/>
            <pc:sldMk cId="3164201559" sldId="259"/>
            <ac:picMk id="8" creationId="{5B48BE35-AA14-4FF5-887B-7F66EB2CF385}"/>
          </ac:picMkLst>
        </pc:picChg>
        <pc:picChg chg="add mod">
          <ac:chgData name="Михаил Попов" userId="1ff28dec684c2c56" providerId="LiveId" clId="{03013DFD-3B55-4A90-B38C-60752F0AB917}" dt="2020-09-05T18:13:51.546" v="2515" actId="1076"/>
          <ac:picMkLst>
            <pc:docMk/>
            <pc:sldMk cId="3164201559" sldId="259"/>
            <ac:picMk id="14" creationId="{D59FBCD2-1CDE-47DF-B0FC-FB26E92D4793}"/>
          </ac:picMkLst>
        </pc:picChg>
        <pc:picChg chg="add del mod">
          <ac:chgData name="Михаил Попов" userId="1ff28dec684c2c56" providerId="LiveId" clId="{03013DFD-3B55-4A90-B38C-60752F0AB917}" dt="2020-09-05T17:52:23.891" v="2453" actId="478"/>
          <ac:picMkLst>
            <pc:docMk/>
            <pc:sldMk cId="3164201559" sldId="259"/>
            <ac:picMk id="1026" creationId="{1B38C42B-B0F7-429B-A2D8-3CD375A66755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1783513463" sldId="260"/>
        </pc:sldMkLst>
        <pc:spChg chg="del mod">
          <ac:chgData name="Михаил Попов" userId="1ff28dec684c2c56" providerId="LiveId" clId="{03013DFD-3B55-4A90-B38C-60752F0AB917}" dt="2020-09-05T18:52:13.742" v="2896" actId="478"/>
          <ac:spMkLst>
            <pc:docMk/>
            <pc:sldMk cId="1783513463" sldId="260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49:14.139" v="2892" actId="478"/>
          <ac:spMkLst>
            <pc:docMk/>
            <pc:sldMk cId="1783513463" sldId="260"/>
            <ac:spMk id="3" creationId="{10964EB1-5EDD-4842-BC7B-ACBC9432B9BE}"/>
          </ac:spMkLst>
        </pc:spChg>
        <pc:spChg chg="add del mod">
          <ac:chgData name="Михаил Попов" userId="1ff28dec684c2c56" providerId="LiveId" clId="{03013DFD-3B55-4A90-B38C-60752F0AB917}" dt="2020-09-05T18:52:15.547" v="2897" actId="478"/>
          <ac:spMkLst>
            <pc:docMk/>
            <pc:sldMk cId="1783513463" sldId="260"/>
            <ac:spMk id="11" creationId="{DF080501-F2E3-451A-A1FA-70A7CE6599C0}"/>
          </ac:spMkLst>
        </pc:spChg>
        <pc:picChg chg="add mod">
          <ac:chgData name="Михаил Попов" userId="1ff28dec684c2c56" providerId="LiveId" clId="{03013DFD-3B55-4A90-B38C-60752F0AB917}" dt="2020-09-05T18:49:15.466" v="2893"/>
          <ac:picMkLst>
            <pc:docMk/>
            <pc:sldMk cId="1783513463" sldId="260"/>
            <ac:picMk id="5" creationId="{09F4B94B-F3DA-48BB-94A0-42E4DD77498D}"/>
          </ac:picMkLst>
        </pc:picChg>
        <pc:picChg chg="add mod">
          <ac:chgData name="Михаил Попов" userId="1ff28dec684c2c56" providerId="LiveId" clId="{03013DFD-3B55-4A90-B38C-60752F0AB917}" dt="2020-09-05T18:49:15.466" v="2893"/>
          <ac:picMkLst>
            <pc:docMk/>
            <pc:sldMk cId="1783513463" sldId="260"/>
            <ac:picMk id="6" creationId="{23D88561-C616-488F-BDE0-8B09305B3CB6}"/>
          </ac:picMkLst>
        </pc:picChg>
        <pc:picChg chg="add mod">
          <ac:chgData name="Михаил Попов" userId="1ff28dec684c2c56" providerId="LiveId" clId="{03013DFD-3B55-4A90-B38C-60752F0AB917}" dt="2020-09-05T18:49:15.466" v="2893"/>
          <ac:picMkLst>
            <pc:docMk/>
            <pc:sldMk cId="1783513463" sldId="260"/>
            <ac:picMk id="7" creationId="{3684A101-39AF-4A37-894E-42F53BE35F64}"/>
          </ac:picMkLst>
        </pc:picChg>
        <pc:picChg chg="add mod">
          <ac:chgData name="Михаил Попов" userId="1ff28dec684c2c56" providerId="LiveId" clId="{03013DFD-3B55-4A90-B38C-60752F0AB917}" dt="2020-09-05T18:49:15.466" v="2893"/>
          <ac:picMkLst>
            <pc:docMk/>
            <pc:sldMk cId="1783513463" sldId="260"/>
            <ac:picMk id="8" creationId="{1C07601B-1F5C-45DE-8406-1978E5A1F039}"/>
          </ac:picMkLst>
        </pc:picChg>
        <pc:picChg chg="add mod">
          <ac:chgData name="Михаил Попов" userId="1ff28dec684c2c56" providerId="LiveId" clId="{03013DFD-3B55-4A90-B38C-60752F0AB917}" dt="2020-09-05T18:49:15.466" v="2893"/>
          <ac:picMkLst>
            <pc:docMk/>
            <pc:sldMk cId="1783513463" sldId="260"/>
            <ac:picMk id="9" creationId="{CBF76E17-E902-435C-8DDD-57BFAE630B6B}"/>
          </ac:picMkLst>
        </pc:picChg>
      </pc:sldChg>
      <pc:sldChg chg="addSp delSp 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3007110539" sldId="261"/>
        </pc:sldMkLst>
        <pc:spChg chg="del mod">
          <ac:chgData name="Михаил Попов" userId="1ff28dec684c2c56" providerId="LiveId" clId="{03013DFD-3B55-4A90-B38C-60752F0AB917}" dt="2020-09-05T20:45:20.192" v="2997" actId="478"/>
          <ac:spMkLst>
            <pc:docMk/>
            <pc:sldMk cId="3007110539" sldId="261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20:41:46.367" v="2989" actId="478"/>
          <ac:spMkLst>
            <pc:docMk/>
            <pc:sldMk cId="3007110539" sldId="261"/>
            <ac:spMk id="3" creationId="{10964EB1-5EDD-4842-BC7B-ACBC9432B9BE}"/>
          </ac:spMkLst>
        </pc:spChg>
        <pc:spChg chg="add del mod">
          <ac:chgData name="Михаил Попов" userId="1ff28dec684c2c56" providerId="LiveId" clId="{03013DFD-3B55-4A90-B38C-60752F0AB917}" dt="2020-09-05T20:45:22.149" v="2998" actId="478"/>
          <ac:spMkLst>
            <pc:docMk/>
            <pc:sldMk cId="3007110539" sldId="261"/>
            <ac:spMk id="8" creationId="{D9623DF8-670D-44CD-AA8A-51082811CDC0}"/>
          </ac:spMkLst>
        </pc:spChg>
        <pc:picChg chg="add mod">
          <ac:chgData name="Михаил Попов" userId="1ff28dec684c2c56" providerId="LiveId" clId="{03013DFD-3B55-4A90-B38C-60752F0AB917}" dt="2020-09-05T20:45:38.857" v="3000" actId="1076"/>
          <ac:picMkLst>
            <pc:docMk/>
            <pc:sldMk cId="3007110539" sldId="261"/>
            <ac:picMk id="6" creationId="{A4DBC45E-7C9D-4FE7-96DA-B244C00F2EB9}"/>
          </ac:picMkLst>
        </pc:picChg>
      </pc:sldChg>
      <pc:sldChg chg="modSp add mod">
        <pc:chgData name="Михаил Попов" userId="1ff28dec684c2c56" providerId="LiveId" clId="{03013DFD-3B55-4A90-B38C-60752F0AB917}" dt="2020-09-05T16:32:29.537" v="820" actId="207"/>
        <pc:sldMkLst>
          <pc:docMk/>
          <pc:sldMk cId="4183793785" sldId="262"/>
        </pc:sldMkLst>
        <pc:spChg chg="mod">
          <ac:chgData name="Михаил Попов" userId="1ff28dec684c2c56" providerId="LiveId" clId="{03013DFD-3B55-4A90-B38C-60752F0AB917}" dt="2020-09-05T16:32:29.537" v="820" actId="207"/>
          <ac:spMkLst>
            <pc:docMk/>
            <pc:sldMk cId="4183793785" sldId="262"/>
            <ac:spMk id="3" creationId="{8D015983-E51E-4C19-99CA-547E786547A0}"/>
          </ac:spMkLst>
        </pc:spChg>
      </pc:sldChg>
      <pc:sldChg chg="modSp add mod">
        <pc:chgData name="Михаил Попов" userId="1ff28dec684c2c56" providerId="LiveId" clId="{03013DFD-3B55-4A90-B38C-60752F0AB917}" dt="2020-09-05T16:33:59.021" v="827" actId="400"/>
        <pc:sldMkLst>
          <pc:docMk/>
          <pc:sldMk cId="2848621229" sldId="263"/>
        </pc:sldMkLst>
        <pc:spChg chg="mod">
          <ac:chgData name="Михаил Попов" userId="1ff28dec684c2c56" providerId="LiveId" clId="{03013DFD-3B55-4A90-B38C-60752F0AB917}" dt="2020-09-05T16:33:59.021" v="827" actId="400"/>
          <ac:spMkLst>
            <pc:docMk/>
            <pc:sldMk cId="2848621229" sldId="263"/>
            <ac:spMk id="3" creationId="{8D015983-E51E-4C19-99CA-547E786547A0}"/>
          </ac:spMkLst>
        </pc:spChg>
      </pc:sldChg>
      <pc:sldChg chg="addSp delSp modSp add mod modAnim">
        <pc:chgData name="Михаил Попов" userId="1ff28dec684c2c56" providerId="LiveId" clId="{03013DFD-3B55-4A90-B38C-60752F0AB917}" dt="2020-09-06T20:06:40.487" v="5274"/>
        <pc:sldMkLst>
          <pc:docMk/>
          <pc:sldMk cId="3965181988" sldId="264"/>
        </pc:sldMkLst>
        <pc:spChg chg="mod">
          <ac:chgData name="Михаил Попов" userId="1ff28dec684c2c56" providerId="LiveId" clId="{03013DFD-3B55-4A90-B38C-60752F0AB917}" dt="2020-09-05T16:34:48.568" v="871" actId="20577"/>
          <ac:spMkLst>
            <pc:docMk/>
            <pc:sldMk cId="3965181988" sldId="264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6T15:05:46.125" v="4158" actId="478"/>
          <ac:spMkLst>
            <pc:docMk/>
            <pc:sldMk cId="3965181988" sldId="264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6T15:44:04.984" v="4441" actId="20577"/>
          <ac:spMkLst>
            <pc:docMk/>
            <pc:sldMk cId="3965181988" sldId="264"/>
            <ac:spMk id="6" creationId="{3BA2111D-D51E-4007-82B1-EB808243F81C}"/>
          </ac:spMkLst>
        </pc:spChg>
        <pc:picChg chg="add mod">
          <ac:chgData name="Михаил Попов" userId="1ff28dec684c2c56" providerId="LiveId" clId="{03013DFD-3B55-4A90-B38C-60752F0AB917}" dt="2020-09-06T20:06:27.130" v="5272" actId="1076"/>
          <ac:picMkLst>
            <pc:docMk/>
            <pc:sldMk cId="3965181988" sldId="264"/>
            <ac:picMk id="5" creationId="{B87CF043-8F0B-442B-9695-E9C099C747E3}"/>
          </ac:picMkLst>
        </pc:picChg>
        <pc:picChg chg="add del mod">
          <ac:chgData name="Михаил Попов" userId="1ff28dec684c2c56" providerId="LiveId" clId="{03013DFD-3B55-4A90-B38C-60752F0AB917}" dt="2020-09-06T15:14:42.003" v="4283" actId="478"/>
          <ac:picMkLst>
            <pc:docMk/>
            <pc:sldMk cId="3965181988" sldId="264"/>
            <ac:picMk id="8" creationId="{E403353C-27E0-4909-9509-AD45C7563879}"/>
          </ac:picMkLst>
        </pc:picChg>
        <pc:picChg chg="add mod">
          <ac:chgData name="Михаил Попов" userId="1ff28dec684c2c56" providerId="LiveId" clId="{03013DFD-3B55-4A90-B38C-60752F0AB917}" dt="2020-09-06T15:44:15.208" v="4443" actId="1076"/>
          <ac:picMkLst>
            <pc:docMk/>
            <pc:sldMk cId="3965181988" sldId="264"/>
            <ac:picMk id="10" creationId="{485CC258-0C11-44E5-8669-952C38E9E393}"/>
          </ac:picMkLst>
        </pc:picChg>
        <pc:picChg chg="add del mod">
          <ac:chgData name="Михаил Попов" userId="1ff28dec684c2c56" providerId="LiveId" clId="{03013DFD-3B55-4A90-B38C-60752F0AB917}" dt="2020-09-06T20:06:19.579" v="5271" actId="478"/>
          <ac:picMkLst>
            <pc:docMk/>
            <pc:sldMk cId="3965181988" sldId="264"/>
            <ac:picMk id="12" creationId="{A0DBD7FA-1621-43AB-B5B7-6EC20138B0B1}"/>
          </ac:picMkLst>
        </pc:picChg>
      </pc:sldChg>
      <pc:sldChg chg="modSp add mod">
        <pc:chgData name="Михаил Попов" userId="1ff28dec684c2c56" providerId="LiveId" clId="{03013DFD-3B55-4A90-B38C-60752F0AB917}" dt="2020-09-05T16:35:18.276" v="876" actId="207"/>
        <pc:sldMkLst>
          <pc:docMk/>
          <pc:sldMk cId="1577532751" sldId="265"/>
        </pc:sldMkLst>
        <pc:spChg chg="mod">
          <ac:chgData name="Михаил Попов" userId="1ff28dec684c2c56" providerId="LiveId" clId="{03013DFD-3B55-4A90-B38C-60752F0AB917}" dt="2020-09-05T16:35:18.276" v="876" actId="207"/>
          <ac:spMkLst>
            <pc:docMk/>
            <pc:sldMk cId="1577532751" sldId="265"/>
            <ac:spMk id="3" creationId="{8D015983-E51E-4C19-99CA-547E786547A0}"/>
          </ac:spMkLst>
        </pc:spChg>
      </pc:sldChg>
      <pc:sldChg chg="modSp add mod modAnim">
        <pc:chgData name="Михаил Попов" userId="1ff28dec684c2c56" providerId="LiveId" clId="{03013DFD-3B55-4A90-B38C-60752F0AB917}" dt="2020-09-06T22:00:58.302" v="5348" actId="207"/>
        <pc:sldMkLst>
          <pc:docMk/>
          <pc:sldMk cId="111972622" sldId="266"/>
        </pc:sldMkLst>
        <pc:spChg chg="mod">
          <ac:chgData name="Михаил Попов" userId="1ff28dec684c2c56" providerId="LiveId" clId="{03013DFD-3B55-4A90-B38C-60752F0AB917}" dt="2020-09-05T16:39:09.304" v="915" actId="20577"/>
          <ac:spMkLst>
            <pc:docMk/>
            <pc:sldMk cId="111972622" sldId="266"/>
            <ac:spMk id="2" creationId="{A8E2A108-8F22-48F7-817E-3B2522E74052}"/>
          </ac:spMkLst>
        </pc:spChg>
        <pc:spChg chg="mod">
          <ac:chgData name="Михаил Попов" userId="1ff28dec684c2c56" providerId="LiveId" clId="{03013DFD-3B55-4A90-B38C-60752F0AB917}" dt="2020-09-06T22:00:58.302" v="5348" actId="207"/>
          <ac:spMkLst>
            <pc:docMk/>
            <pc:sldMk cId="111972622" sldId="266"/>
            <ac:spMk id="3" creationId="{10964EB1-5EDD-4842-BC7B-ACBC9432B9BE}"/>
          </ac:spMkLst>
        </pc:spChg>
      </pc:sldChg>
      <pc:sldChg chg="addSp delSp modSp add mod">
        <pc:chgData name="Михаил Попов" userId="1ff28dec684c2c56" providerId="LiveId" clId="{03013DFD-3B55-4A90-B38C-60752F0AB917}" dt="2020-09-06T15:52:57.634" v="4461" actId="1076"/>
        <pc:sldMkLst>
          <pc:docMk/>
          <pc:sldMk cId="3727847151" sldId="267"/>
        </pc:sldMkLst>
        <pc:spChg chg="mod">
          <ac:chgData name="Михаил Попов" userId="1ff28dec684c2c56" providerId="LiveId" clId="{03013DFD-3B55-4A90-B38C-60752F0AB917}" dt="2020-09-05T16:41:03.625" v="924" actId="20577"/>
          <ac:spMkLst>
            <pc:docMk/>
            <pc:sldMk cId="3727847151" sldId="267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6T15:51:50.125" v="4445" actId="478"/>
          <ac:spMkLst>
            <pc:docMk/>
            <pc:sldMk cId="3727847151" sldId="267"/>
            <ac:spMk id="3" creationId="{10964EB1-5EDD-4842-BC7B-ACBC9432B9BE}"/>
          </ac:spMkLst>
        </pc:spChg>
        <pc:picChg chg="add mod modCrop">
          <ac:chgData name="Михаил Попов" userId="1ff28dec684c2c56" providerId="LiveId" clId="{03013DFD-3B55-4A90-B38C-60752F0AB917}" dt="2020-09-06T15:52:57.634" v="4461" actId="1076"/>
          <ac:picMkLst>
            <pc:docMk/>
            <pc:sldMk cId="3727847151" sldId="267"/>
            <ac:picMk id="6" creationId="{24143A9E-68BC-4FCB-AAF0-07CA07106876}"/>
          </ac:picMkLst>
        </pc:picChg>
        <pc:picChg chg="add mod modCrop">
          <ac:chgData name="Михаил Попов" userId="1ff28dec684c2c56" providerId="LiveId" clId="{03013DFD-3B55-4A90-B38C-60752F0AB917}" dt="2020-09-06T15:52:55.961" v="4460" actId="1076"/>
          <ac:picMkLst>
            <pc:docMk/>
            <pc:sldMk cId="3727847151" sldId="267"/>
            <ac:picMk id="8" creationId="{BCCB39C3-0F3C-4B11-AAA2-B9A02886BC79}"/>
          </ac:picMkLst>
        </pc:picChg>
      </pc:sldChg>
      <pc:sldChg chg="addSp delSp modSp add mod ord">
        <pc:chgData name="Михаил Попов" userId="1ff28dec684c2c56" providerId="LiveId" clId="{03013DFD-3B55-4A90-B38C-60752F0AB917}" dt="2020-09-06T16:38:42.420" v="5258"/>
        <pc:sldMkLst>
          <pc:docMk/>
          <pc:sldMk cId="371431493" sldId="268"/>
        </pc:sldMkLst>
        <pc:spChg chg="mod">
          <ac:chgData name="Михаил Попов" userId="1ff28dec684c2c56" providerId="LiveId" clId="{03013DFD-3B55-4A90-B38C-60752F0AB917}" dt="2020-09-05T16:41:50.743" v="934" actId="20577"/>
          <ac:spMkLst>
            <pc:docMk/>
            <pc:sldMk cId="371431493" sldId="268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6T16:00:54.821" v="5184" actId="478"/>
          <ac:spMkLst>
            <pc:docMk/>
            <pc:sldMk cId="371431493" sldId="268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6T16:37:38.424" v="5255" actId="207"/>
          <ac:spMkLst>
            <pc:docMk/>
            <pc:sldMk cId="371431493" sldId="268"/>
            <ac:spMk id="8" creationId="{E336D63E-20A7-445A-BAA8-4A2EC4462DD9}"/>
          </ac:spMkLst>
        </pc:spChg>
        <pc:spChg chg="add del">
          <ac:chgData name="Михаил Попов" userId="1ff28dec684c2c56" providerId="LiveId" clId="{03013DFD-3B55-4A90-B38C-60752F0AB917}" dt="2020-09-06T16:33:58.335" v="5224"/>
          <ac:spMkLst>
            <pc:docMk/>
            <pc:sldMk cId="371431493" sldId="268"/>
            <ac:spMk id="9" creationId="{7EA8D6AC-AE5D-4C56-8336-FA8CDF618C58}"/>
          </ac:spMkLst>
        </pc:spChg>
        <pc:picChg chg="add mod">
          <ac:chgData name="Михаил Попов" userId="1ff28dec684c2c56" providerId="LiveId" clId="{03013DFD-3B55-4A90-B38C-60752F0AB917}" dt="2020-09-06T16:37:47.169" v="5256" actId="1076"/>
          <ac:picMkLst>
            <pc:docMk/>
            <pc:sldMk cId="371431493" sldId="268"/>
            <ac:picMk id="6" creationId="{CC940561-45DB-4BD5-B5D7-522551D16036}"/>
          </ac:picMkLst>
        </pc:picChg>
      </pc:sldChg>
      <pc:sldChg chg="modSp add mod">
        <pc:chgData name="Михаил Попов" userId="1ff28dec684c2c56" providerId="LiveId" clId="{03013DFD-3B55-4A90-B38C-60752F0AB917}" dt="2020-09-05T16:46:02.868" v="937" actId="207"/>
        <pc:sldMkLst>
          <pc:docMk/>
          <pc:sldMk cId="2648607693" sldId="269"/>
        </pc:sldMkLst>
        <pc:spChg chg="mod">
          <ac:chgData name="Михаил Попов" userId="1ff28dec684c2c56" providerId="LiveId" clId="{03013DFD-3B55-4A90-B38C-60752F0AB917}" dt="2020-09-05T16:46:02.868" v="937" actId="207"/>
          <ac:spMkLst>
            <pc:docMk/>
            <pc:sldMk cId="2648607693" sldId="269"/>
            <ac:spMk id="3" creationId="{8D015983-E51E-4C19-99CA-547E786547A0}"/>
          </ac:spMkLst>
        </pc:spChg>
      </pc:sldChg>
      <pc:sldChg chg="add del">
        <pc:chgData name="Михаил Попов" userId="1ff28dec684c2c56" providerId="LiveId" clId="{03013DFD-3B55-4A90-B38C-60752F0AB917}" dt="2020-09-06T16:38:49.820" v="5259" actId="47"/>
        <pc:sldMkLst>
          <pc:docMk/>
          <pc:sldMk cId="1394966846" sldId="270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4272489288" sldId="270"/>
        </pc:sldMkLst>
      </pc:sldChg>
      <pc:sldChg chg="modSp add mod">
        <pc:chgData name="Михаил Попов" userId="1ff28dec684c2c56" providerId="LiveId" clId="{03013DFD-3B55-4A90-B38C-60752F0AB917}" dt="2020-09-05T16:50:25.962" v="941" actId="207"/>
        <pc:sldMkLst>
          <pc:docMk/>
          <pc:sldMk cId="3787305368" sldId="271"/>
        </pc:sldMkLst>
        <pc:spChg chg="mod">
          <ac:chgData name="Михаил Попов" userId="1ff28dec684c2c56" providerId="LiveId" clId="{03013DFD-3B55-4A90-B38C-60752F0AB917}" dt="2020-09-05T16:50:25.962" v="941" actId="207"/>
          <ac:spMkLst>
            <pc:docMk/>
            <pc:sldMk cId="3787305368" sldId="271"/>
            <ac:spMk id="3" creationId="{8D015983-E51E-4C19-99CA-547E786547A0}"/>
          </ac:spMkLst>
        </pc:spChg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669694379" sldId="272"/>
        </pc:sldMkLst>
      </pc:sldChg>
      <pc:sldChg chg="modSp add del mod">
        <pc:chgData name="Михаил Попов" userId="1ff28dec684c2c56" providerId="LiveId" clId="{03013DFD-3B55-4A90-B38C-60752F0AB917}" dt="2020-09-06T20:34:53.307" v="5275" actId="47"/>
        <pc:sldMkLst>
          <pc:docMk/>
          <pc:sldMk cId="2961621093" sldId="272"/>
        </pc:sldMkLst>
        <pc:spChg chg="mod">
          <ac:chgData name="Михаил Попов" userId="1ff28dec684c2c56" providerId="LiveId" clId="{03013DFD-3B55-4A90-B38C-60752F0AB917}" dt="2020-09-05T16:51:55.984" v="961" actId="20577"/>
          <ac:spMkLst>
            <pc:docMk/>
            <pc:sldMk cId="2961621093" sldId="272"/>
            <ac:spMk id="2" creationId="{A8E2A108-8F22-48F7-817E-3B2522E74052}"/>
          </ac:spMkLst>
        </pc:spChg>
      </pc:sldChg>
      <pc:sldChg chg="modSp add mod">
        <pc:chgData name="Михаил Попов" userId="1ff28dec684c2c56" providerId="LiveId" clId="{03013DFD-3B55-4A90-B38C-60752F0AB917}" dt="2020-09-05T16:52:28.295" v="964" actId="207"/>
        <pc:sldMkLst>
          <pc:docMk/>
          <pc:sldMk cId="1168080317" sldId="273"/>
        </pc:sldMkLst>
        <pc:spChg chg="mod">
          <ac:chgData name="Михаил Попов" userId="1ff28dec684c2c56" providerId="LiveId" clId="{03013DFD-3B55-4A90-B38C-60752F0AB917}" dt="2020-09-05T16:52:28.295" v="964" actId="207"/>
          <ac:spMkLst>
            <pc:docMk/>
            <pc:sldMk cId="1168080317" sldId="273"/>
            <ac:spMk id="3" creationId="{8D015983-E51E-4C19-99CA-547E786547A0}"/>
          </ac:spMkLst>
        </pc:spChg>
      </pc:sldChg>
      <pc:sldChg chg="modSp add mod">
        <pc:chgData name="Михаил Попов" userId="1ff28dec684c2c56" providerId="LiveId" clId="{03013DFD-3B55-4A90-B38C-60752F0AB917}" dt="2020-09-05T16:58:32.452" v="1403" actId="114"/>
        <pc:sldMkLst>
          <pc:docMk/>
          <pc:sldMk cId="1485999980" sldId="274"/>
        </pc:sldMkLst>
        <pc:spChg chg="mod">
          <ac:chgData name="Михаил Попов" userId="1ff28dec684c2c56" providerId="LiveId" clId="{03013DFD-3B55-4A90-B38C-60752F0AB917}" dt="2020-09-05T16:53:11.872" v="972" actId="20577"/>
          <ac:spMkLst>
            <pc:docMk/>
            <pc:sldMk cId="1485999980" sldId="274"/>
            <ac:spMk id="2" creationId="{A8E2A108-8F22-48F7-817E-3B2522E74052}"/>
          </ac:spMkLst>
        </pc:spChg>
        <pc:spChg chg="mod">
          <ac:chgData name="Михаил Попов" userId="1ff28dec684c2c56" providerId="LiveId" clId="{03013DFD-3B55-4A90-B38C-60752F0AB917}" dt="2020-09-05T16:58:32.452" v="1403" actId="114"/>
          <ac:spMkLst>
            <pc:docMk/>
            <pc:sldMk cId="1485999980" sldId="274"/>
            <ac:spMk id="3" creationId="{10964EB1-5EDD-4842-BC7B-ACBC9432B9BE}"/>
          </ac:spMkLst>
        </pc:spChg>
      </pc:sldChg>
      <pc:sldChg chg="modSp add mod ord">
        <pc:chgData name="Михаил Попов" userId="1ff28dec684c2c56" providerId="LiveId" clId="{03013DFD-3B55-4A90-B38C-60752F0AB917}" dt="2020-09-05T18:03:24.100" v="2483" actId="20577"/>
        <pc:sldMkLst>
          <pc:docMk/>
          <pc:sldMk cId="1664313011" sldId="275"/>
        </pc:sldMkLst>
        <pc:spChg chg="mod">
          <ac:chgData name="Михаил Попов" userId="1ff28dec684c2c56" providerId="LiveId" clId="{03013DFD-3B55-4A90-B38C-60752F0AB917}" dt="2020-09-05T18:03:24.100" v="2483" actId="20577"/>
          <ac:spMkLst>
            <pc:docMk/>
            <pc:sldMk cId="1664313011" sldId="275"/>
            <ac:spMk id="2" creationId="{A8E2A108-8F22-48F7-817E-3B2522E74052}"/>
          </ac:spMkLst>
        </pc:spChg>
        <pc:spChg chg="mod">
          <ac:chgData name="Михаил Попов" userId="1ff28dec684c2c56" providerId="LiveId" clId="{03013DFD-3B55-4A90-B38C-60752F0AB917}" dt="2020-09-05T17:24:33.340" v="2087" actId="207"/>
          <ac:spMkLst>
            <pc:docMk/>
            <pc:sldMk cId="1664313011" sldId="275"/>
            <ac:spMk id="3" creationId="{10964EB1-5EDD-4842-BC7B-ACBC9432B9BE}"/>
          </ac:spMkLst>
        </pc:spChg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612245805" sldId="276"/>
        </pc:sldMkLst>
      </pc:sldChg>
      <pc:sldChg chg="add del">
        <pc:chgData name="Михаил Попов" userId="1ff28dec684c2c56" providerId="LiveId" clId="{03013DFD-3B55-4A90-B38C-60752F0AB917}" dt="2020-09-05T18:12:23.749" v="2485" actId="47"/>
        <pc:sldMkLst>
          <pc:docMk/>
          <pc:sldMk cId="1277039349" sldId="276"/>
        </pc:sldMkLst>
      </pc:sldChg>
      <pc:sldChg chg="addSp delSp modSp add mod">
        <pc:chgData name="Михаил Попов" userId="1ff28dec684c2c56" providerId="LiveId" clId="{03013DFD-3B55-4A90-B38C-60752F0AB917}" dt="2020-09-05T18:19:54.334" v="2796" actId="207"/>
        <pc:sldMkLst>
          <pc:docMk/>
          <pc:sldMk cId="1567166661" sldId="277"/>
        </pc:sldMkLst>
        <pc:spChg chg="mod">
          <ac:chgData name="Михаил Попов" userId="1ff28dec684c2c56" providerId="LiveId" clId="{03013DFD-3B55-4A90-B38C-60752F0AB917}" dt="2020-09-05T18:12:47.535" v="2510" actId="20577"/>
          <ac:spMkLst>
            <pc:docMk/>
            <pc:sldMk cId="1567166661" sldId="277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18:19.195" v="2789" actId="478"/>
          <ac:spMkLst>
            <pc:docMk/>
            <pc:sldMk cId="1567166661" sldId="277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5T18:19:54.334" v="2796" actId="207"/>
          <ac:spMkLst>
            <pc:docMk/>
            <pc:sldMk cId="1567166661" sldId="277"/>
            <ac:spMk id="10" creationId="{84412BE9-5F10-4A01-9EAF-5F97CAF7E5BD}"/>
          </ac:spMkLst>
        </pc:spChg>
        <pc:picChg chg="add">
          <ac:chgData name="Михаил Попов" userId="1ff28dec684c2c56" providerId="LiveId" clId="{03013DFD-3B55-4A90-B38C-60752F0AB917}" dt="2020-09-05T18:18:20.353" v="2790" actId="22"/>
          <ac:picMkLst>
            <pc:docMk/>
            <pc:sldMk cId="1567166661" sldId="277"/>
            <ac:picMk id="6" creationId="{C2DA6DFD-1656-4E94-B81C-17B555C05F9B}"/>
          </ac:picMkLst>
        </pc:picChg>
        <pc:picChg chg="add">
          <ac:chgData name="Михаил Попов" userId="1ff28dec684c2c56" providerId="LiveId" clId="{03013DFD-3B55-4A90-B38C-60752F0AB917}" dt="2020-09-05T18:18:20.353" v="2790" actId="22"/>
          <ac:picMkLst>
            <pc:docMk/>
            <pc:sldMk cId="1567166661" sldId="277"/>
            <ac:picMk id="8" creationId="{11BE12E3-F0B5-4323-8FDC-1D2A37B33CD2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20:35.913" v="2798"/>
        <pc:sldMkLst>
          <pc:docMk/>
          <pc:sldMk cId="3679527479" sldId="278"/>
        </pc:sldMkLst>
        <pc:spChg chg="mod">
          <ac:chgData name="Михаил Попов" userId="1ff28dec684c2c56" providerId="LiveId" clId="{03013DFD-3B55-4A90-B38C-60752F0AB917}" dt="2020-09-05T18:14:51.460" v="2585" actId="20577"/>
          <ac:spMkLst>
            <pc:docMk/>
            <pc:sldMk cId="3679527479" sldId="278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20:27.931" v="2797" actId="478"/>
          <ac:spMkLst>
            <pc:docMk/>
            <pc:sldMk cId="3679527479" sldId="278"/>
            <ac:spMk id="3" creationId="{10964EB1-5EDD-4842-BC7B-ACBC9432B9BE}"/>
          </ac:spMkLst>
        </pc:spChg>
        <pc:grpChg chg="add mod">
          <ac:chgData name="Михаил Попов" userId="1ff28dec684c2c56" providerId="LiveId" clId="{03013DFD-3B55-4A90-B38C-60752F0AB917}" dt="2020-09-05T18:20:35.913" v="2798"/>
          <ac:grpSpMkLst>
            <pc:docMk/>
            <pc:sldMk cId="3679527479" sldId="278"/>
            <ac:grpSpMk id="5" creationId="{71B6D91A-DA6B-415B-AF4B-B1613F505C71}"/>
          </ac:grpSpMkLst>
        </pc:grpChg>
        <pc:picChg chg="mod">
          <ac:chgData name="Михаил Попов" userId="1ff28dec684c2c56" providerId="LiveId" clId="{03013DFD-3B55-4A90-B38C-60752F0AB917}" dt="2020-09-05T18:20:35.913" v="2798"/>
          <ac:picMkLst>
            <pc:docMk/>
            <pc:sldMk cId="3679527479" sldId="278"/>
            <ac:picMk id="6" creationId="{89B74DCE-2247-4D16-AFED-8FC0B1D095BA}"/>
          </ac:picMkLst>
        </pc:picChg>
        <pc:picChg chg="mod">
          <ac:chgData name="Михаил Попов" userId="1ff28dec684c2c56" providerId="LiveId" clId="{03013DFD-3B55-4A90-B38C-60752F0AB917}" dt="2020-09-05T18:20:35.913" v="2798"/>
          <ac:picMkLst>
            <pc:docMk/>
            <pc:sldMk cId="3679527479" sldId="278"/>
            <ac:picMk id="7" creationId="{3E2B39B9-9E31-4E7C-9AFF-1975660AFB07}"/>
          </ac:picMkLst>
        </pc:picChg>
        <pc:picChg chg="mod">
          <ac:chgData name="Михаил Попов" userId="1ff28dec684c2c56" providerId="LiveId" clId="{03013DFD-3B55-4A90-B38C-60752F0AB917}" dt="2020-09-05T18:20:35.913" v="2798"/>
          <ac:picMkLst>
            <pc:docMk/>
            <pc:sldMk cId="3679527479" sldId="278"/>
            <ac:picMk id="8" creationId="{586C37D9-C8DD-40BE-BEE0-3AFC6D7872BA}"/>
          </ac:picMkLst>
        </pc:picChg>
        <pc:picChg chg="mod">
          <ac:chgData name="Михаил Попов" userId="1ff28dec684c2c56" providerId="LiveId" clId="{03013DFD-3B55-4A90-B38C-60752F0AB917}" dt="2020-09-05T18:20:35.913" v="2798"/>
          <ac:picMkLst>
            <pc:docMk/>
            <pc:sldMk cId="3679527479" sldId="278"/>
            <ac:picMk id="9" creationId="{98D8F786-DC8D-40E1-8FD7-D0CF4BB5A746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21:03.289" v="2800" actId="22"/>
        <pc:sldMkLst>
          <pc:docMk/>
          <pc:sldMk cId="2271094028" sldId="279"/>
        </pc:sldMkLst>
        <pc:spChg chg="mod">
          <ac:chgData name="Михаил Попов" userId="1ff28dec684c2c56" providerId="LiveId" clId="{03013DFD-3B55-4A90-B38C-60752F0AB917}" dt="2020-09-05T18:15:14.591" v="2608" actId="20577"/>
          <ac:spMkLst>
            <pc:docMk/>
            <pc:sldMk cId="2271094028" sldId="279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21:01.763" v="2799" actId="478"/>
          <ac:spMkLst>
            <pc:docMk/>
            <pc:sldMk cId="2271094028" sldId="279"/>
            <ac:spMk id="3" creationId="{10964EB1-5EDD-4842-BC7B-ACBC9432B9BE}"/>
          </ac:spMkLst>
        </pc:spChg>
        <pc:picChg chg="add">
          <ac:chgData name="Михаил Попов" userId="1ff28dec684c2c56" providerId="LiveId" clId="{03013DFD-3B55-4A90-B38C-60752F0AB917}" dt="2020-09-05T18:21:03.289" v="2800" actId="22"/>
          <ac:picMkLst>
            <pc:docMk/>
            <pc:sldMk cId="2271094028" sldId="279"/>
            <ac:picMk id="6" creationId="{EF0C8437-D33E-4551-98B8-7D45CFAE2F3F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21:27.184" v="2803" actId="166"/>
        <pc:sldMkLst>
          <pc:docMk/>
          <pc:sldMk cId="3161323158" sldId="280"/>
        </pc:sldMkLst>
        <pc:spChg chg="mod ord">
          <ac:chgData name="Михаил Попов" userId="1ff28dec684c2c56" providerId="LiveId" clId="{03013DFD-3B55-4A90-B38C-60752F0AB917}" dt="2020-09-05T18:21:27.184" v="2803" actId="166"/>
          <ac:spMkLst>
            <pc:docMk/>
            <pc:sldMk cId="3161323158" sldId="280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21:16.891" v="2801" actId="478"/>
          <ac:spMkLst>
            <pc:docMk/>
            <pc:sldMk cId="3161323158" sldId="280"/>
            <ac:spMk id="3" creationId="{10964EB1-5EDD-4842-BC7B-ACBC9432B9BE}"/>
          </ac:spMkLst>
        </pc:spChg>
        <pc:picChg chg="add">
          <ac:chgData name="Михаил Попов" userId="1ff28dec684c2c56" providerId="LiveId" clId="{03013DFD-3B55-4A90-B38C-60752F0AB917}" dt="2020-09-05T18:21:17.496" v="2802" actId="22"/>
          <ac:picMkLst>
            <pc:docMk/>
            <pc:sldMk cId="3161323158" sldId="280"/>
            <ac:picMk id="6" creationId="{CF8CB400-CF4A-4A39-A1A5-853C0A506E4A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40:19.738" v="2883" actId="164"/>
        <pc:sldMkLst>
          <pc:docMk/>
          <pc:sldMk cId="2705377181" sldId="281"/>
        </pc:sldMkLst>
        <pc:spChg chg="mod">
          <ac:chgData name="Михаил Попов" userId="1ff28dec684c2c56" providerId="LiveId" clId="{03013DFD-3B55-4A90-B38C-60752F0AB917}" dt="2020-09-05T18:15:59.078" v="2680" actId="20577"/>
          <ac:spMkLst>
            <pc:docMk/>
            <pc:sldMk cId="2705377181" sldId="281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21:44.683" v="2804" actId="478"/>
          <ac:spMkLst>
            <pc:docMk/>
            <pc:sldMk cId="2705377181" sldId="281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5T18:40:19.738" v="2883" actId="164"/>
          <ac:spMkLst>
            <pc:docMk/>
            <pc:sldMk cId="2705377181" sldId="281"/>
            <ac:spMk id="7" creationId="{A1D7B556-8C05-4EB7-9C48-A7D4F1C12DF3}"/>
          </ac:spMkLst>
        </pc:spChg>
        <pc:spChg chg="add mod">
          <ac:chgData name="Михаил Попов" userId="1ff28dec684c2c56" providerId="LiveId" clId="{03013DFD-3B55-4A90-B38C-60752F0AB917}" dt="2020-09-05T18:40:19.738" v="2883" actId="164"/>
          <ac:spMkLst>
            <pc:docMk/>
            <pc:sldMk cId="2705377181" sldId="281"/>
            <ac:spMk id="9" creationId="{23D4B598-CCB4-4233-8D8C-97E631B7E012}"/>
          </ac:spMkLst>
        </pc:spChg>
        <pc:grpChg chg="add mod">
          <ac:chgData name="Михаил Попов" userId="1ff28dec684c2c56" providerId="LiveId" clId="{03013DFD-3B55-4A90-B38C-60752F0AB917}" dt="2020-09-05T18:40:19.738" v="2883" actId="164"/>
          <ac:grpSpMkLst>
            <pc:docMk/>
            <pc:sldMk cId="2705377181" sldId="281"/>
            <ac:grpSpMk id="10" creationId="{0CE2D346-94D7-48BD-B8E2-918770CA76C2}"/>
          </ac:grpSpMkLst>
        </pc:grpChg>
        <pc:picChg chg="add mod">
          <ac:chgData name="Михаил Попов" userId="1ff28dec684c2c56" providerId="LiveId" clId="{03013DFD-3B55-4A90-B38C-60752F0AB917}" dt="2020-09-05T18:40:19.738" v="2883" actId="164"/>
          <ac:picMkLst>
            <pc:docMk/>
            <pc:sldMk cId="2705377181" sldId="281"/>
            <ac:picMk id="6" creationId="{EDD5CA9B-9A52-439A-AFC6-EC6F59164EDC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44:14.004" v="2886" actId="1076"/>
        <pc:sldMkLst>
          <pc:docMk/>
          <pc:sldMk cId="1878353319" sldId="282"/>
        </pc:sldMkLst>
        <pc:spChg chg="mod">
          <ac:chgData name="Михаил Попов" userId="1ff28dec684c2c56" providerId="LiveId" clId="{03013DFD-3B55-4A90-B38C-60752F0AB917}" dt="2020-09-05T18:16:16.939" v="2703" actId="20577"/>
          <ac:spMkLst>
            <pc:docMk/>
            <pc:sldMk cId="1878353319" sldId="282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40:36.453" v="2884" actId="478"/>
          <ac:spMkLst>
            <pc:docMk/>
            <pc:sldMk cId="1878353319" sldId="282"/>
            <ac:spMk id="3" creationId="{10964EB1-5EDD-4842-BC7B-ACBC9432B9BE}"/>
          </ac:spMkLst>
        </pc:spChg>
        <pc:picChg chg="add mod">
          <ac:chgData name="Михаил Попов" userId="1ff28dec684c2c56" providerId="LiveId" clId="{03013DFD-3B55-4A90-B38C-60752F0AB917}" dt="2020-09-05T18:44:14.004" v="2886" actId="1076"/>
          <ac:picMkLst>
            <pc:docMk/>
            <pc:sldMk cId="1878353319" sldId="282"/>
            <ac:picMk id="6" creationId="{1CEF2F30-574B-4112-A602-0711F8C3ECC9}"/>
          </ac:picMkLst>
        </pc:picChg>
      </pc:sldChg>
      <pc:sldChg chg="addSp delSp modSp add mod">
        <pc:chgData name="Михаил Попов" userId="1ff28dec684c2c56" providerId="LiveId" clId="{03013DFD-3B55-4A90-B38C-60752F0AB917}" dt="2020-09-05T18:45:25.942" v="2889" actId="1076"/>
        <pc:sldMkLst>
          <pc:docMk/>
          <pc:sldMk cId="772234138" sldId="283"/>
        </pc:sldMkLst>
        <pc:spChg chg="mod">
          <ac:chgData name="Михаил Попов" userId="1ff28dec684c2c56" providerId="LiveId" clId="{03013DFD-3B55-4A90-B38C-60752F0AB917}" dt="2020-09-05T18:16:46.672" v="2742" actId="20577"/>
          <ac:spMkLst>
            <pc:docMk/>
            <pc:sldMk cId="772234138" sldId="283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45:21.292" v="2887" actId="478"/>
          <ac:spMkLst>
            <pc:docMk/>
            <pc:sldMk cId="772234138" sldId="283"/>
            <ac:spMk id="3" creationId="{10964EB1-5EDD-4842-BC7B-ACBC9432B9BE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6" creationId="{4BEFDC66-67FB-43C1-8F06-D115F3DA19D1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8" creationId="{2A3B91E7-B52F-4CD0-90F9-02FD38176ABE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10" creationId="{9638D942-345C-4F8A-92DE-D2F9F60FCA0D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12" creationId="{8DA93669-52B7-4841-8AD3-C513BD194A81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14" creationId="{0B7DFEEC-A8C8-4B07-B22C-4F7032EF81DD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16" creationId="{BF6494C0-01E4-4945-A195-9D1742BC6C02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18" creationId="{D61CA241-3D98-4B9C-B549-6AF07359C061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20" creationId="{381BA23C-A2E7-4286-971A-83B65E57F4B4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22" creationId="{964A5F96-42D3-4142-B22B-A145198D7C29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24" creationId="{D53DCD81-3E39-4487-B3D8-0528CBC5DCAA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26" creationId="{7B2D6A10-3208-4547-8271-B9AB6E976D2D}"/>
          </ac:spMkLst>
        </pc:spChg>
        <pc:spChg chg="add mod">
          <ac:chgData name="Михаил Попов" userId="1ff28dec684c2c56" providerId="LiveId" clId="{03013DFD-3B55-4A90-B38C-60752F0AB917}" dt="2020-09-05T18:45:25.942" v="2889" actId="1076"/>
          <ac:spMkLst>
            <pc:docMk/>
            <pc:sldMk cId="772234138" sldId="283"/>
            <ac:spMk id="28" creationId="{A998C9E6-A954-40C8-A067-844E9EC51DE7}"/>
          </ac:spMkLst>
        </pc:spChg>
      </pc:sldChg>
      <pc:sldChg chg="addSp delSp modSp add mod">
        <pc:chgData name="Михаил Попов" userId="1ff28dec684c2c56" providerId="LiveId" clId="{03013DFD-3B55-4A90-B38C-60752F0AB917}" dt="2020-09-05T18:45:43.315" v="2891" actId="22"/>
        <pc:sldMkLst>
          <pc:docMk/>
          <pc:sldMk cId="1952297650" sldId="284"/>
        </pc:sldMkLst>
        <pc:spChg chg="mod">
          <ac:chgData name="Михаил Попов" userId="1ff28dec684c2c56" providerId="LiveId" clId="{03013DFD-3B55-4A90-B38C-60752F0AB917}" dt="2020-09-05T18:17:09.055" v="2788" actId="20577"/>
          <ac:spMkLst>
            <pc:docMk/>
            <pc:sldMk cId="1952297650" sldId="284"/>
            <ac:spMk id="2" creationId="{A8E2A108-8F22-48F7-817E-3B2522E74052}"/>
          </ac:spMkLst>
        </pc:spChg>
        <pc:spChg chg="del">
          <ac:chgData name="Михаил Попов" userId="1ff28dec684c2c56" providerId="LiveId" clId="{03013DFD-3B55-4A90-B38C-60752F0AB917}" dt="2020-09-05T18:45:41.499" v="2890" actId="478"/>
          <ac:spMkLst>
            <pc:docMk/>
            <pc:sldMk cId="1952297650" sldId="284"/>
            <ac:spMk id="3" creationId="{10964EB1-5EDD-4842-BC7B-ACBC9432B9BE}"/>
          </ac:spMkLst>
        </pc:spChg>
        <pc:picChg chg="add">
          <ac:chgData name="Михаил Попов" userId="1ff28dec684c2c56" providerId="LiveId" clId="{03013DFD-3B55-4A90-B38C-60752F0AB917}" dt="2020-09-05T18:45:43.315" v="2891" actId="22"/>
          <ac:picMkLst>
            <pc:docMk/>
            <pc:sldMk cId="1952297650" sldId="284"/>
            <ac:picMk id="6" creationId="{CFB95A1D-1068-4E43-A513-5ABED0F8EDAD}"/>
          </ac:picMkLst>
        </pc:picChg>
        <pc:picChg chg="add">
          <ac:chgData name="Михаил Попов" userId="1ff28dec684c2c56" providerId="LiveId" clId="{03013DFD-3B55-4A90-B38C-60752F0AB917}" dt="2020-09-05T18:45:43.315" v="2891" actId="22"/>
          <ac:picMkLst>
            <pc:docMk/>
            <pc:sldMk cId="1952297650" sldId="284"/>
            <ac:picMk id="8" creationId="{F8FD4404-70F7-4AA3-9FDB-296274E2634F}"/>
          </ac:picMkLst>
        </pc:picChg>
      </pc:sldChg>
      <pc:sldChg chg="addSp delSp modSp add del mod delAnim">
        <pc:chgData name="Михаил Попов" userId="1ff28dec684c2c56" providerId="LiveId" clId="{03013DFD-3B55-4A90-B38C-60752F0AB917}" dt="2020-09-11T21:58:13.550" v="5349" actId="47"/>
        <pc:sldMkLst>
          <pc:docMk/>
          <pc:sldMk cId="2184441789" sldId="285"/>
        </pc:sldMkLst>
        <pc:spChg chg="add del mod">
          <ac:chgData name="Михаил Попов" userId="1ff28dec684c2c56" providerId="LiveId" clId="{03013DFD-3B55-4A90-B38C-60752F0AB917}" dt="2020-09-05T20:00:51.212" v="2899" actId="478"/>
          <ac:spMkLst>
            <pc:docMk/>
            <pc:sldMk cId="2184441789" sldId="285"/>
            <ac:spMk id="10" creationId="{2F23E85E-EA10-4A05-94A0-4BBE7676DF7C}"/>
          </ac:spMkLst>
        </pc:spChg>
        <pc:picChg chg="del">
          <ac:chgData name="Михаил Попов" userId="1ff28dec684c2c56" providerId="LiveId" clId="{03013DFD-3B55-4A90-B38C-60752F0AB917}" dt="2020-09-05T18:50:18.154" v="2895" actId="478"/>
          <ac:picMkLst>
            <pc:docMk/>
            <pc:sldMk cId="2184441789" sldId="285"/>
            <ac:picMk id="5" creationId="{09F4B94B-F3DA-48BB-94A0-42E4DD77498D}"/>
          </ac:picMkLst>
        </pc:picChg>
        <pc:picChg chg="del">
          <ac:chgData name="Михаил Попов" userId="1ff28dec684c2c56" providerId="LiveId" clId="{03013DFD-3B55-4A90-B38C-60752F0AB917}" dt="2020-09-05T18:50:18.154" v="2895" actId="478"/>
          <ac:picMkLst>
            <pc:docMk/>
            <pc:sldMk cId="2184441789" sldId="285"/>
            <ac:picMk id="6" creationId="{23D88561-C616-488F-BDE0-8B09305B3CB6}"/>
          </ac:picMkLst>
        </pc:picChg>
        <pc:picChg chg="del">
          <ac:chgData name="Михаил Попов" userId="1ff28dec684c2c56" providerId="LiveId" clId="{03013DFD-3B55-4A90-B38C-60752F0AB917}" dt="2020-09-05T18:50:18.154" v="2895" actId="478"/>
          <ac:picMkLst>
            <pc:docMk/>
            <pc:sldMk cId="2184441789" sldId="285"/>
            <ac:picMk id="7" creationId="{3684A101-39AF-4A37-894E-42F53BE35F64}"/>
          </ac:picMkLst>
        </pc:picChg>
        <pc:picChg chg="del">
          <ac:chgData name="Михаил Попов" userId="1ff28dec684c2c56" providerId="LiveId" clId="{03013DFD-3B55-4A90-B38C-60752F0AB917}" dt="2020-09-05T18:50:18.154" v="2895" actId="478"/>
          <ac:picMkLst>
            <pc:docMk/>
            <pc:sldMk cId="2184441789" sldId="285"/>
            <ac:picMk id="8" creationId="{1C07601B-1F5C-45DE-8406-1978E5A1F039}"/>
          </ac:picMkLst>
        </pc:picChg>
        <pc:picChg chg="del">
          <ac:chgData name="Михаил Попов" userId="1ff28dec684c2c56" providerId="LiveId" clId="{03013DFD-3B55-4A90-B38C-60752F0AB917}" dt="2020-09-05T18:50:18.154" v="2895" actId="478"/>
          <ac:picMkLst>
            <pc:docMk/>
            <pc:sldMk cId="2184441789" sldId="285"/>
            <ac:picMk id="9" creationId="{CBF76E17-E902-435C-8DDD-57BFAE630B6B}"/>
          </ac:picMkLst>
        </pc:picChg>
        <pc:picChg chg="add del mod">
          <ac:chgData name="Михаил Попов" userId="1ff28dec684c2c56" providerId="LiveId" clId="{03013DFD-3B55-4A90-B38C-60752F0AB917}" dt="2020-09-05T20:07:08.319" v="2907" actId="478"/>
          <ac:picMkLst>
            <pc:docMk/>
            <pc:sldMk cId="2184441789" sldId="285"/>
            <ac:picMk id="12" creationId="{F942405C-FA11-4867-8E88-4C146B118715}"/>
          </ac:picMkLst>
        </pc:picChg>
        <pc:picChg chg="add del">
          <ac:chgData name="Михаил Попов" userId="1ff28dec684c2c56" providerId="LiveId" clId="{03013DFD-3B55-4A90-B38C-60752F0AB917}" dt="2020-09-05T20:07:14.703" v="2909" actId="478"/>
          <ac:picMkLst>
            <pc:docMk/>
            <pc:sldMk cId="2184441789" sldId="285"/>
            <ac:picMk id="14" creationId="{CEB0DA0F-ACC4-4E56-9590-050059CB94BD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2641460436" sldId="286"/>
        </pc:sldMkLst>
        <pc:spChg chg="mod">
          <ac:chgData name="Михаил Попов" userId="1ff28dec684c2c56" providerId="LiveId" clId="{03013DFD-3B55-4A90-B38C-60752F0AB917}" dt="2020-09-05T20:07:39.552" v="2932" actId="20577"/>
          <ac:spMkLst>
            <pc:docMk/>
            <pc:sldMk cId="2641460436" sldId="286"/>
            <ac:spMk id="2" creationId="{A8E2A108-8F22-48F7-817E-3B2522E74052}"/>
          </ac:spMkLst>
        </pc:spChg>
        <pc:picChg chg="add mod">
          <ac:chgData name="Михаил Попов" userId="1ff28dec684c2c56" providerId="LiveId" clId="{03013DFD-3B55-4A90-B38C-60752F0AB917}" dt="2020-09-06T13:42:03.629" v="4154" actId="1076"/>
          <ac:picMkLst>
            <pc:docMk/>
            <pc:sldMk cId="2641460436" sldId="286"/>
            <ac:picMk id="5" creationId="{2662BA21-C63D-4F3E-B781-98971C122758}"/>
          </ac:picMkLst>
        </pc:picChg>
        <pc:picChg chg="add mod">
          <ac:chgData name="Михаил Попов" userId="1ff28dec684c2c56" providerId="LiveId" clId="{03013DFD-3B55-4A90-B38C-60752F0AB917}" dt="2020-09-06T13:41:58.161" v="4152" actId="1076"/>
          <ac:picMkLst>
            <pc:docMk/>
            <pc:sldMk cId="2641460436" sldId="286"/>
            <ac:picMk id="7" creationId="{A3083B82-DF36-4DB1-8B92-2271BC360F65}"/>
          </ac:picMkLst>
        </pc:picChg>
        <pc:picChg chg="add mod">
          <ac:chgData name="Михаил Попов" userId="1ff28dec684c2c56" providerId="LiveId" clId="{03013DFD-3B55-4A90-B38C-60752F0AB917}" dt="2020-09-06T13:41:53.731" v="4150" actId="1076"/>
          <ac:picMkLst>
            <pc:docMk/>
            <pc:sldMk cId="2641460436" sldId="286"/>
            <ac:picMk id="9" creationId="{90524514-A7C1-4E89-9629-72409B40B6FC}"/>
          </ac:picMkLst>
        </pc:picChg>
        <pc:picChg chg="del">
          <ac:chgData name="Михаил Попов" userId="1ff28dec684c2c56" providerId="LiveId" clId="{03013DFD-3B55-4A90-B38C-60752F0AB917}" dt="2020-09-05T20:07:20.444" v="2911" actId="478"/>
          <ac:picMkLst>
            <pc:docMk/>
            <pc:sldMk cId="2641460436" sldId="286"/>
            <ac:picMk id="12" creationId="{F942405C-FA11-4867-8E88-4C146B118715}"/>
          </ac:picMkLst>
        </pc:picChg>
      </pc:sldChg>
      <pc:sldChg chg="addSp 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3170800377" sldId="287"/>
        </pc:sldMkLst>
        <pc:spChg chg="mod">
          <ac:chgData name="Михаил Попов" userId="1ff28dec684c2c56" providerId="LiveId" clId="{03013DFD-3B55-4A90-B38C-60752F0AB917}" dt="2020-09-05T20:07:59.912" v="2941" actId="20577"/>
          <ac:spMkLst>
            <pc:docMk/>
            <pc:sldMk cId="3170800377" sldId="287"/>
            <ac:spMk id="2" creationId="{A8E2A108-8F22-48F7-817E-3B2522E74052}"/>
          </ac:spMkLst>
        </pc:spChg>
        <pc:picChg chg="add mod">
          <ac:chgData name="Михаил Попов" userId="1ff28dec684c2c56" providerId="LiveId" clId="{03013DFD-3B55-4A90-B38C-60752F0AB917}" dt="2020-09-05T20:16:22.338" v="2975" actId="1076"/>
          <ac:picMkLst>
            <pc:docMk/>
            <pc:sldMk cId="3170800377" sldId="287"/>
            <ac:picMk id="3" creationId="{97A70635-5E1A-47AA-9CBC-7456B49619E4}"/>
          </ac:picMkLst>
        </pc:picChg>
        <pc:picChg chg="mod">
          <ac:chgData name="Михаил Попов" userId="1ff28dec684c2c56" providerId="LiveId" clId="{03013DFD-3B55-4A90-B38C-60752F0AB917}" dt="2020-09-05T20:16:19.925" v="2974" actId="1076"/>
          <ac:picMkLst>
            <pc:docMk/>
            <pc:sldMk cId="3170800377" sldId="287"/>
            <ac:picMk id="12" creationId="{F942405C-FA11-4867-8E88-4C146B118715}"/>
          </ac:picMkLst>
        </pc:picChg>
      </pc:sldChg>
      <pc:sldChg chg="addSp delSp 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4011878050" sldId="288"/>
        </pc:sldMkLst>
        <pc:picChg chg="mod">
          <ac:chgData name="Михаил Попов" userId="1ff28dec684c2c56" providerId="LiveId" clId="{03013DFD-3B55-4A90-B38C-60752F0AB917}" dt="2020-09-05T20:16:27.168" v="2976" actId="1076"/>
          <ac:picMkLst>
            <pc:docMk/>
            <pc:sldMk cId="4011878050" sldId="288"/>
            <ac:picMk id="3" creationId="{97A70635-5E1A-47AA-9CBC-7456B49619E4}"/>
          </ac:picMkLst>
        </pc:picChg>
        <pc:picChg chg="add mod">
          <ac:chgData name="Михаил Попов" userId="1ff28dec684c2c56" providerId="LiveId" clId="{03013DFD-3B55-4A90-B38C-60752F0AB917}" dt="2020-09-05T20:09:15.219" v="2950" actId="1076"/>
          <ac:picMkLst>
            <pc:docMk/>
            <pc:sldMk cId="4011878050" sldId="288"/>
            <ac:picMk id="5" creationId="{866C7FC9-72B7-4AD7-B688-1BFE857FB750}"/>
          </ac:picMkLst>
        </pc:picChg>
        <pc:picChg chg="del">
          <ac:chgData name="Михаил Попов" userId="1ff28dec684c2c56" providerId="LiveId" clId="{03013DFD-3B55-4A90-B38C-60752F0AB917}" dt="2020-09-05T20:09:07.405" v="2948" actId="478"/>
          <ac:picMkLst>
            <pc:docMk/>
            <pc:sldMk cId="4011878050" sldId="288"/>
            <ac:picMk id="12" creationId="{F942405C-FA11-4867-8E88-4C146B118715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1744413449" sldId="289"/>
        </pc:sldMkLst>
        <pc:spChg chg="del">
          <ac:chgData name="Михаил Попов" userId="1ff28dec684c2c56" providerId="LiveId" clId="{03013DFD-3B55-4A90-B38C-60752F0AB917}" dt="2020-09-05T20:13:31.391" v="2964" actId="478"/>
          <ac:spMkLst>
            <pc:docMk/>
            <pc:sldMk cId="1744413449" sldId="289"/>
            <ac:spMk id="2" creationId="{A8E2A108-8F22-48F7-817E-3B2522E74052}"/>
          </ac:spMkLst>
        </pc:spChg>
        <pc:spChg chg="add del mod">
          <ac:chgData name="Михаил Попов" userId="1ff28dec684c2c56" providerId="LiveId" clId="{03013DFD-3B55-4A90-B38C-60752F0AB917}" dt="2020-09-05T20:13:33.277" v="2965" actId="478"/>
          <ac:spMkLst>
            <pc:docMk/>
            <pc:sldMk cId="1744413449" sldId="289"/>
            <ac:spMk id="10" creationId="{43BC18DA-F786-452E-862C-ACA1849D5CF7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15" creationId="{82A06895-A5DC-4D90-B828-628ABA1B044D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17" creationId="{3467EEA9-C8AC-436A-97A0-3F756B273857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19" creationId="{7ECB0A68-070E-4C0B-A769-A7196FF92211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21" creationId="{D407319C-487E-49F1-B469-DBDBE136C484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23" creationId="{CF558DE5-9DF2-4D20-B96F-495A92460E2C}"/>
          </ac:spMkLst>
        </pc:spChg>
        <pc:spChg chg="add mod">
          <ac:chgData name="Михаил Попов" userId="1ff28dec684c2c56" providerId="LiveId" clId="{03013DFD-3B55-4A90-B38C-60752F0AB917}" dt="2020-09-05T20:54:02.237" v="3081" actId="404"/>
          <ac:spMkLst>
            <pc:docMk/>
            <pc:sldMk cId="1744413449" sldId="289"/>
            <ac:spMk id="25" creationId="{3787ED40-D22A-4778-866D-3EE761275E4D}"/>
          </ac:spMkLst>
        </pc:spChg>
        <pc:grpChg chg="add mod">
          <ac:chgData name="Михаил Попов" userId="1ff28dec684c2c56" providerId="LiveId" clId="{03013DFD-3B55-4A90-B38C-60752F0AB917}" dt="2020-09-05T20:53:38.765" v="3079" actId="1076"/>
          <ac:grpSpMkLst>
            <pc:docMk/>
            <pc:sldMk cId="1744413449" sldId="289"/>
            <ac:grpSpMk id="26" creationId="{F98B9AE0-31CF-4A6B-85C6-CBF3ABDB6EB0}"/>
          </ac:grpSpMkLst>
        </pc:grpChg>
        <pc:picChg chg="del">
          <ac:chgData name="Михаил Попов" userId="1ff28dec684c2c56" providerId="LiveId" clId="{03013DFD-3B55-4A90-B38C-60752F0AB917}" dt="2020-09-05T20:11:23.155" v="2952" actId="478"/>
          <ac:picMkLst>
            <pc:docMk/>
            <pc:sldMk cId="1744413449" sldId="289"/>
            <ac:picMk id="3" creationId="{97A70635-5E1A-47AA-9CBC-7456B49619E4}"/>
          </ac:picMkLst>
        </pc:picChg>
        <pc:picChg chg="add mod">
          <ac:chgData name="Михаил Попов" userId="1ff28dec684c2c56" providerId="LiveId" clId="{03013DFD-3B55-4A90-B38C-60752F0AB917}" dt="2020-09-05T20:13:45.633" v="2968" actId="1076"/>
          <ac:picMkLst>
            <pc:docMk/>
            <pc:sldMk cId="1744413449" sldId="289"/>
            <ac:picMk id="5" creationId="{19716657-ED08-46BB-85AF-25BD68E8DE1C}"/>
          </ac:picMkLst>
        </pc:picChg>
        <pc:picChg chg="add del mod">
          <ac:chgData name="Михаил Попов" userId="1ff28dec684c2c56" providerId="LiveId" clId="{03013DFD-3B55-4A90-B38C-60752F0AB917}" dt="2020-09-05T20:53:19.244" v="3072" actId="478"/>
          <ac:picMkLst>
            <pc:docMk/>
            <pc:sldMk cId="1744413449" sldId="289"/>
            <ac:picMk id="7" creationId="{E2E586E6-4013-44F8-ACA0-E2C0875FBB3C}"/>
          </ac:picMkLst>
        </pc:picChg>
        <pc:picChg chg="add mod">
          <ac:chgData name="Михаил Попов" userId="1ff28dec684c2c56" providerId="LiveId" clId="{03013DFD-3B55-4A90-B38C-60752F0AB917}" dt="2020-09-05T20:53:38.765" v="3079" actId="1076"/>
          <ac:picMkLst>
            <pc:docMk/>
            <pc:sldMk cId="1744413449" sldId="289"/>
            <ac:picMk id="11" creationId="{94BB7FEB-9CE3-4BCE-9DC1-2A725A12CD27}"/>
          </ac:picMkLst>
        </pc:picChg>
        <pc:picChg chg="mod">
          <ac:chgData name="Михаил Попов" userId="1ff28dec684c2c56" providerId="LiveId" clId="{03013DFD-3B55-4A90-B38C-60752F0AB917}" dt="2020-09-05T20:13:40.581" v="2966" actId="1076"/>
          <ac:picMkLst>
            <pc:docMk/>
            <pc:sldMk cId="1744413449" sldId="289"/>
            <ac:picMk id="12" creationId="{F942405C-FA11-4867-8E88-4C146B118715}"/>
          </ac:picMkLst>
        </pc:picChg>
      </pc:sldChg>
      <pc:sldChg chg="addSp delSp modSp new del mod">
        <pc:chgData name="Михаил Попов" userId="1ff28dec684c2c56" providerId="LiveId" clId="{03013DFD-3B55-4A90-B38C-60752F0AB917}" dt="2020-09-11T21:58:13.550" v="5349" actId="47"/>
        <pc:sldMkLst>
          <pc:docMk/>
          <pc:sldMk cId="3089950547" sldId="290"/>
        </pc:sldMkLst>
        <pc:spChg chg="del">
          <ac:chgData name="Михаил Попов" userId="1ff28dec684c2c56" providerId="LiveId" clId="{03013DFD-3B55-4A90-B38C-60752F0AB917}" dt="2020-09-05T20:13:26.838" v="2963" actId="478"/>
          <ac:spMkLst>
            <pc:docMk/>
            <pc:sldMk cId="3089950547" sldId="290"/>
            <ac:spMk id="2" creationId="{06C5D135-6AC6-444E-963D-D0976E1834C9}"/>
          </ac:spMkLst>
        </pc:spChg>
        <pc:spChg chg="del">
          <ac:chgData name="Михаил Попов" userId="1ff28dec684c2c56" providerId="LiveId" clId="{03013DFD-3B55-4A90-B38C-60752F0AB917}" dt="2020-09-05T20:13:22.604" v="2961" actId="478"/>
          <ac:spMkLst>
            <pc:docMk/>
            <pc:sldMk cId="3089950547" sldId="290"/>
            <ac:spMk id="3" creationId="{6AD499BA-0FA9-42DD-BCEF-988382317487}"/>
          </ac:spMkLst>
        </pc:spChg>
        <pc:picChg chg="add del mod">
          <ac:chgData name="Михаил Попов" userId="1ff28dec684c2c56" providerId="LiveId" clId="{03013DFD-3B55-4A90-B38C-60752F0AB917}" dt="2020-09-05T20:40:53.556" v="2987" actId="21"/>
          <ac:picMkLst>
            <pc:docMk/>
            <pc:sldMk cId="3089950547" sldId="290"/>
            <ac:picMk id="6" creationId="{33F59EF9-3E8B-46E7-8A81-951EB353C489}"/>
          </ac:picMkLst>
        </pc:picChg>
        <pc:picChg chg="add">
          <ac:chgData name="Михаил Попов" userId="1ff28dec684c2c56" providerId="LiveId" clId="{03013DFD-3B55-4A90-B38C-60752F0AB917}" dt="2020-09-05T20:13:23.813" v="2962"/>
          <ac:picMkLst>
            <pc:docMk/>
            <pc:sldMk cId="3089950547" sldId="290"/>
            <ac:picMk id="2050" creationId="{DED60298-E106-476A-81C9-D9BCA1277E7F}"/>
          </ac:picMkLst>
        </pc:picChg>
      </pc:sldChg>
      <pc:sldChg chg="addSp delSp new del mod">
        <pc:chgData name="Михаил Попов" userId="1ff28dec684c2c56" providerId="LiveId" clId="{03013DFD-3B55-4A90-B38C-60752F0AB917}" dt="2020-09-11T21:58:13.550" v="5349" actId="47"/>
        <pc:sldMkLst>
          <pc:docMk/>
          <pc:sldMk cId="1210479919" sldId="291"/>
        </pc:sldMkLst>
        <pc:spChg chg="del">
          <ac:chgData name="Михаил Попов" userId="1ff28dec684c2c56" providerId="LiveId" clId="{03013DFD-3B55-4A90-B38C-60752F0AB917}" dt="2020-09-05T20:15:56.397" v="2972" actId="478"/>
          <ac:spMkLst>
            <pc:docMk/>
            <pc:sldMk cId="1210479919" sldId="291"/>
            <ac:spMk id="2" creationId="{CDBC8E78-B6FD-4120-BC86-52A3857B3331}"/>
          </ac:spMkLst>
        </pc:spChg>
        <pc:spChg chg="del">
          <ac:chgData name="Михаил Попов" userId="1ff28dec684c2c56" providerId="LiveId" clId="{03013DFD-3B55-4A90-B38C-60752F0AB917}" dt="2020-09-05T20:15:54.893" v="2971" actId="478"/>
          <ac:spMkLst>
            <pc:docMk/>
            <pc:sldMk cId="1210479919" sldId="291"/>
            <ac:spMk id="3" creationId="{32B84F63-41AD-40A9-BCB3-EAD218F4569C}"/>
          </ac:spMkLst>
        </pc:spChg>
        <pc:picChg chg="add">
          <ac:chgData name="Михаил Попов" userId="1ff28dec684c2c56" providerId="LiveId" clId="{03013DFD-3B55-4A90-B38C-60752F0AB917}" dt="2020-09-05T20:15:56.900" v="2973" actId="22"/>
          <ac:picMkLst>
            <pc:docMk/>
            <pc:sldMk cId="1210479919" sldId="291"/>
            <ac:picMk id="6" creationId="{6AC950E4-0FF8-4BBB-9341-DE769DC04CD8}"/>
          </ac:picMkLst>
        </pc:picChg>
      </pc:sldChg>
      <pc:sldChg chg="addSp delSp new del mod">
        <pc:chgData name="Михаил Попов" userId="1ff28dec684c2c56" providerId="LiveId" clId="{03013DFD-3B55-4A90-B38C-60752F0AB917}" dt="2020-09-11T21:58:13.550" v="5349" actId="47"/>
        <pc:sldMkLst>
          <pc:docMk/>
          <pc:sldMk cId="3460847782" sldId="292"/>
        </pc:sldMkLst>
        <pc:spChg chg="del">
          <ac:chgData name="Михаил Попов" userId="1ff28dec684c2c56" providerId="LiveId" clId="{03013DFD-3B55-4A90-B38C-60752F0AB917}" dt="2020-09-05T20:40:25.300" v="2979" actId="478"/>
          <ac:spMkLst>
            <pc:docMk/>
            <pc:sldMk cId="3460847782" sldId="292"/>
            <ac:spMk id="2" creationId="{BA1F7467-0B93-425B-871E-C420658D131D}"/>
          </ac:spMkLst>
        </pc:spChg>
        <pc:spChg chg="del">
          <ac:chgData name="Михаил Попов" userId="1ff28dec684c2c56" providerId="LiveId" clId="{03013DFD-3B55-4A90-B38C-60752F0AB917}" dt="2020-09-05T20:40:23.805" v="2978" actId="478"/>
          <ac:spMkLst>
            <pc:docMk/>
            <pc:sldMk cId="3460847782" sldId="292"/>
            <ac:spMk id="3" creationId="{D92C0B77-F0C4-476A-88C2-C242447F1A10}"/>
          </ac:spMkLst>
        </pc:spChg>
        <pc:picChg chg="add del">
          <ac:chgData name="Михаил Попов" userId="1ff28dec684c2c56" providerId="LiveId" clId="{03013DFD-3B55-4A90-B38C-60752F0AB917}" dt="2020-09-05T20:40:30.213" v="2981" actId="22"/>
          <ac:picMkLst>
            <pc:docMk/>
            <pc:sldMk cId="3460847782" sldId="292"/>
            <ac:picMk id="6" creationId="{7ED63181-4657-4E23-86FC-36EDF70F736A}"/>
          </ac:picMkLst>
        </pc:picChg>
        <pc:picChg chg="add">
          <ac:chgData name="Михаил Попов" userId="1ff28dec684c2c56" providerId="LiveId" clId="{03013DFD-3B55-4A90-B38C-60752F0AB917}" dt="2020-09-05T20:40:56.075" v="2988" actId="22"/>
          <ac:picMkLst>
            <pc:docMk/>
            <pc:sldMk cId="3460847782" sldId="292"/>
            <ac:picMk id="8" creationId="{189D11C1-3C4A-4FFC-84E5-73EF8FEB720B}"/>
          </ac:picMkLst>
        </pc:picChg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1735827476" sldId="293"/>
        </pc:sldMkLst>
      </pc:sldChg>
      <pc:sldChg chg="add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563171267" sldId="294"/>
        </pc:sldMkLst>
        <pc:spChg chg="mod">
          <ac:chgData name="Михаил Попов" userId="1ff28dec684c2c56" providerId="LiveId" clId="{03013DFD-3B55-4A90-B38C-60752F0AB917}" dt="2020-09-05T20:46:37.265" v="3026" actId="20577"/>
          <ac:spMkLst>
            <pc:docMk/>
            <pc:sldMk cId="563171267" sldId="294"/>
            <ac:spMk id="2" creationId="{A8E2A108-8F22-48F7-817E-3B2522E74052}"/>
          </ac:spMkLst>
        </pc:spChg>
        <pc:spChg chg="add mod">
          <ac:chgData name="Михаил Попов" userId="1ff28dec684c2c56" providerId="LiveId" clId="{03013DFD-3B55-4A90-B38C-60752F0AB917}" dt="2020-09-05T20:47:23.917" v="3035" actId="14100"/>
          <ac:spMkLst>
            <pc:docMk/>
            <pc:sldMk cId="563171267" sldId="294"/>
            <ac:spMk id="6" creationId="{15A24018-F705-43A6-8A1C-336AC52B6D83}"/>
          </ac:spMkLst>
        </pc:spChg>
        <pc:picChg chg="add mod">
          <ac:chgData name="Михаил Попов" userId="1ff28dec684c2c56" providerId="LiveId" clId="{03013DFD-3B55-4A90-B38C-60752F0AB917}" dt="2020-09-05T20:47:09.977" v="3030" actId="1076"/>
          <ac:picMkLst>
            <pc:docMk/>
            <pc:sldMk cId="563171267" sldId="294"/>
            <ac:picMk id="5" creationId="{47A07D6D-E501-4B0D-86A4-9CC9FDB8415E}"/>
          </ac:picMkLst>
        </pc:picChg>
        <pc:cxnChg chg="add mod">
          <ac:chgData name="Михаил Попов" userId="1ff28dec684c2c56" providerId="LiveId" clId="{03013DFD-3B55-4A90-B38C-60752F0AB917}" dt="2020-09-05T20:48:37.542" v="3052" actId="692"/>
          <ac:cxnSpMkLst>
            <pc:docMk/>
            <pc:sldMk cId="563171267" sldId="294"/>
            <ac:cxnSpMk id="7" creationId="{AAF9E949-FBC8-4877-B789-31D438AB56E4}"/>
          </ac:cxnSpMkLst>
        </pc:cxnChg>
        <pc:cxnChg chg="add mod">
          <ac:chgData name="Михаил Попов" userId="1ff28dec684c2c56" providerId="LiveId" clId="{03013DFD-3B55-4A90-B38C-60752F0AB917}" dt="2020-09-05T20:49:01.305" v="3055" actId="14100"/>
          <ac:cxnSpMkLst>
            <pc:docMk/>
            <pc:sldMk cId="563171267" sldId="294"/>
            <ac:cxnSpMk id="8" creationId="{D84C0A10-BAD4-4F02-98AE-44A776D5BF4A}"/>
          </ac:cxnSpMkLst>
        </pc:cxnChg>
        <pc:cxnChg chg="add mod">
          <ac:chgData name="Михаил Попов" userId="1ff28dec684c2c56" providerId="LiveId" clId="{03013DFD-3B55-4A90-B38C-60752F0AB917}" dt="2020-09-05T20:49:17.987" v="3058" actId="14100"/>
          <ac:cxnSpMkLst>
            <pc:docMk/>
            <pc:sldMk cId="563171267" sldId="294"/>
            <ac:cxnSpMk id="11" creationId="{AA1F1592-DF34-4BC1-A920-739C58B51769}"/>
          </ac:cxnSpMkLst>
        </pc:cxnChg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2993946723" sldId="316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503270751" sldId="317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1097295049" sldId="318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4166135600" sldId="319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1295651481" sldId="320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3550241163" sldId="321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2853365856" sldId="322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598652493" sldId="323"/>
        </pc:sldMkLst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309512277" sldId="328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237255947" sldId="354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934708149" sldId="355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308723173" sldId="356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267873674" sldId="358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16431514" sldId="359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419852834" sldId="360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1437456192" sldId="361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1737512990" sldId="362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617217578" sldId="363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75283372" sldId="364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1394239335" sldId="365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2858648908" sldId="366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2185704209" sldId="367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304773944" sldId="368"/>
        </pc:sldMkLst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1891166435" sldId="369"/>
        </pc:sldMkLst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3571253509" sldId="371"/>
        </pc:sldMkLst>
        <pc:spChg chg="mod">
          <ac:chgData name="Михаил Попов" userId="1ff28dec684c2c56" providerId="LiveId" clId="{03013DFD-3B55-4A90-B38C-60752F0AB917}" dt="2020-09-05T22:06:24.596" v="3613" actId="2711"/>
          <ac:spMkLst>
            <pc:docMk/>
            <pc:sldMk cId="3571253509" sldId="371"/>
            <ac:spMk id="2" creationId="{ED84CC2A-6BC4-4856-B2A7-8B18F8448386}"/>
          </ac:spMkLst>
        </pc:spChg>
        <pc:spChg chg="add mod">
          <ac:chgData name="Михаил Попов" userId="1ff28dec684c2c56" providerId="LiveId" clId="{03013DFD-3B55-4A90-B38C-60752F0AB917}" dt="2020-09-05T22:54:23.163" v="3788" actId="1076"/>
          <ac:spMkLst>
            <pc:docMk/>
            <pc:sldMk cId="3571253509" sldId="371"/>
            <ac:spMk id="3" creationId="{11F8E7F5-AF16-4C97-9472-91004F04AE60}"/>
          </ac:spMkLst>
        </pc:spChg>
        <pc:spChg chg="mod">
          <ac:chgData name="Михаил Попов" userId="1ff28dec684c2c56" providerId="LiveId" clId="{03013DFD-3B55-4A90-B38C-60752F0AB917}" dt="2020-09-05T21:39:47.412" v="3505" actId="1076"/>
          <ac:spMkLst>
            <pc:docMk/>
            <pc:sldMk cId="3571253509" sldId="371"/>
            <ac:spMk id="6" creationId="{E579ECEB-2584-4C1E-8C43-12637AA76505}"/>
          </ac:spMkLst>
        </pc:spChg>
        <pc:spChg chg="add del mod">
          <ac:chgData name="Михаил Попов" userId="1ff28dec684c2c56" providerId="LiveId" clId="{03013DFD-3B55-4A90-B38C-60752F0AB917}" dt="2020-09-05T21:39:02.557" v="3497" actId="478"/>
          <ac:spMkLst>
            <pc:docMk/>
            <pc:sldMk cId="3571253509" sldId="371"/>
            <ac:spMk id="7" creationId="{1A483D15-85BC-44E4-BF97-0BF7EEB83BA1}"/>
          </ac:spMkLst>
        </pc:spChg>
        <pc:picChg chg="del">
          <ac:chgData name="Михаил Попов" userId="1ff28dec684c2c56" providerId="LiveId" clId="{03013DFD-3B55-4A90-B38C-60752F0AB917}" dt="2020-09-05T21:39:00.585" v="3496" actId="478"/>
          <ac:picMkLst>
            <pc:docMk/>
            <pc:sldMk cId="3571253509" sldId="371"/>
            <ac:picMk id="5" creationId="{0BC446E3-95E7-4C4B-8462-ABA391579722}"/>
          </ac:picMkLst>
        </pc:picChg>
        <pc:picChg chg="mod">
          <ac:chgData name="Михаил Попов" userId="1ff28dec684c2c56" providerId="LiveId" clId="{03013DFD-3B55-4A90-B38C-60752F0AB917}" dt="2020-09-05T21:39:26.456" v="3504" actId="1076"/>
          <ac:picMkLst>
            <pc:docMk/>
            <pc:sldMk cId="3571253509" sldId="371"/>
            <ac:picMk id="12" creationId="{923EB242-8D42-4CBD-BACC-E5A9E8E063A7}"/>
          </ac:picMkLst>
        </pc:picChg>
        <pc:cxnChg chg="del">
          <ac:chgData name="Михаил Попов" userId="1ff28dec684c2c56" providerId="LiveId" clId="{03013DFD-3B55-4A90-B38C-60752F0AB917}" dt="2020-09-05T21:39:05.581" v="3499" actId="478"/>
          <ac:cxnSpMkLst>
            <pc:docMk/>
            <pc:sldMk cId="3571253509" sldId="371"/>
            <ac:cxnSpMk id="8" creationId="{1F77FF2D-C594-4510-836E-B3DE8C15216E}"/>
          </ac:cxnSpMkLst>
        </pc:cxnChg>
        <pc:cxnChg chg="del">
          <ac:chgData name="Михаил Попов" userId="1ff28dec684c2c56" providerId="LiveId" clId="{03013DFD-3B55-4A90-B38C-60752F0AB917}" dt="2020-09-05T21:39:04.159" v="3498" actId="478"/>
          <ac:cxnSpMkLst>
            <pc:docMk/>
            <pc:sldMk cId="3571253509" sldId="371"/>
            <ac:cxnSpMk id="11" creationId="{0E128157-20E4-4EB4-9962-C3231C82EBB2}"/>
          </ac:cxnSpMkLst>
        </pc:cxnChg>
      </pc:sldChg>
      <pc:sldChg chg="addSp delSp 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1841180755" sldId="372"/>
        </pc:sldMkLst>
        <pc:spChg chg="mod">
          <ac:chgData name="Михаил Попов" userId="1ff28dec684c2c56" providerId="LiveId" clId="{03013DFD-3B55-4A90-B38C-60752F0AB917}" dt="2020-09-05T22:06:29.676" v="3614" actId="2711"/>
          <ac:spMkLst>
            <pc:docMk/>
            <pc:sldMk cId="1841180755" sldId="372"/>
            <ac:spMk id="2" creationId="{D4727FEC-D5DA-4ACC-BA27-83731056D6DB}"/>
          </ac:spMkLst>
        </pc:spChg>
        <pc:spChg chg="add mod">
          <ac:chgData name="Михаил Попов" userId="1ff28dec684c2c56" providerId="LiveId" clId="{03013DFD-3B55-4A90-B38C-60752F0AB917}" dt="2020-09-05T22:54:27.955" v="3789" actId="1076"/>
          <ac:spMkLst>
            <pc:docMk/>
            <pc:sldMk cId="1841180755" sldId="372"/>
            <ac:spMk id="3" creationId="{7A330687-587C-488D-B91E-3C61947DCEFD}"/>
          </ac:spMkLst>
        </pc:spChg>
        <pc:spChg chg="add del mod">
          <ac:chgData name="Михаил Попов" userId="1ff28dec684c2c56" providerId="LiveId" clId="{03013DFD-3B55-4A90-B38C-60752F0AB917}" dt="2020-09-05T21:45:04.086" v="3606" actId="478"/>
          <ac:spMkLst>
            <pc:docMk/>
            <pc:sldMk cId="1841180755" sldId="372"/>
            <ac:spMk id="9" creationId="{4F1085DB-1202-4AE9-A0DD-945B0243013B}"/>
          </ac:spMkLst>
        </pc:spChg>
        <pc:picChg chg="del mod">
          <ac:chgData name="Михаил Попов" userId="1ff28dec684c2c56" providerId="LiveId" clId="{03013DFD-3B55-4A90-B38C-60752F0AB917}" dt="2020-09-05T21:45:01.768" v="3605" actId="478"/>
          <ac:picMkLst>
            <pc:docMk/>
            <pc:sldMk cId="1841180755" sldId="372"/>
            <ac:picMk id="5" creationId="{7CCF68D6-49F7-4A5A-8F53-117DAE62D896}"/>
          </ac:picMkLst>
        </pc:picChg>
        <pc:picChg chg="mod">
          <ac:chgData name="Михаил Попов" userId="1ff28dec684c2c56" providerId="LiveId" clId="{03013DFD-3B55-4A90-B38C-60752F0AB917}" dt="2020-09-05T21:44:51.101" v="3604" actId="1076"/>
          <ac:picMkLst>
            <pc:docMk/>
            <pc:sldMk cId="1841180755" sldId="372"/>
            <ac:picMk id="6" creationId="{2BEB4F9A-EC8F-4AE6-BE47-348BEE5B74B3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4176577803" sldId="373"/>
        </pc:sldMkLst>
        <pc:spChg chg="mod">
          <ac:chgData name="Михаил Попов" userId="1ff28dec684c2c56" providerId="LiveId" clId="{03013DFD-3B55-4A90-B38C-60752F0AB917}" dt="2020-09-05T22:06:35.618" v="3615" actId="2711"/>
          <ac:spMkLst>
            <pc:docMk/>
            <pc:sldMk cId="4176577803" sldId="373"/>
            <ac:spMk id="2" creationId="{19246A83-08C8-443D-BF0A-EDE40DE93985}"/>
          </ac:spMkLst>
        </pc:spChg>
        <pc:spChg chg="add mod ord">
          <ac:chgData name="Михаил Попов" userId="1ff28dec684c2c56" providerId="LiveId" clId="{03013DFD-3B55-4A90-B38C-60752F0AB917}" dt="2020-09-05T22:56:12.174" v="3815" actId="1036"/>
          <ac:spMkLst>
            <pc:docMk/>
            <pc:sldMk cId="4176577803" sldId="373"/>
            <ac:spMk id="3" creationId="{4B0C0C1C-2E9E-41EF-9533-6BD8A236F8EF}"/>
          </ac:spMkLst>
        </pc:spChg>
        <pc:spChg chg="add del mod">
          <ac:chgData name="Михаил Попов" userId="1ff28dec684c2c56" providerId="LiveId" clId="{03013DFD-3B55-4A90-B38C-60752F0AB917}" dt="2020-09-05T22:10:01.174" v="3721" actId="478"/>
          <ac:spMkLst>
            <pc:docMk/>
            <pc:sldMk cId="4176577803" sldId="373"/>
            <ac:spMk id="5" creationId="{887A2440-8830-4658-88F3-D6FC84203193}"/>
          </ac:spMkLst>
        </pc:spChg>
        <pc:grpChg chg="add mod">
          <ac:chgData name="Михаил Попов" userId="1ff28dec684c2c56" providerId="LiveId" clId="{03013DFD-3B55-4A90-B38C-60752F0AB917}" dt="2020-09-05T22:56:21.809" v="3816" actId="14100"/>
          <ac:grpSpMkLst>
            <pc:docMk/>
            <pc:sldMk cId="4176577803" sldId="373"/>
            <ac:grpSpMk id="7" creationId="{AB58A469-51C3-4FC7-8BA3-34345C2656AD}"/>
          </ac:grpSpMkLst>
        </pc:grpChg>
        <pc:picChg chg="del mod">
          <ac:chgData name="Михаил Попов" userId="1ff28dec684c2c56" providerId="LiveId" clId="{03013DFD-3B55-4A90-B38C-60752F0AB917}" dt="2020-09-05T22:09:56.433" v="3720" actId="478"/>
          <ac:picMkLst>
            <pc:docMk/>
            <pc:sldMk cId="4176577803" sldId="373"/>
            <ac:picMk id="8" creationId="{6BBB59E1-E161-4DE1-8FD6-5FB937C3231C}"/>
          </ac:picMkLst>
        </pc:picChg>
        <pc:picChg chg="mod">
          <ac:chgData name="Михаил Попов" userId="1ff28dec684c2c56" providerId="LiveId" clId="{03013DFD-3B55-4A90-B38C-60752F0AB917}" dt="2020-09-05T22:10:05.768" v="3722" actId="1076"/>
          <ac:picMkLst>
            <pc:docMk/>
            <pc:sldMk cId="4176577803" sldId="373"/>
            <ac:picMk id="9" creationId="{9A227E4A-BEE4-4BDA-8080-D92DD0B8C749}"/>
          </ac:picMkLst>
        </pc:picChg>
        <pc:cxnChg chg="mod">
          <ac:chgData name="Михаил Попов" userId="1ff28dec684c2c56" providerId="LiveId" clId="{03013DFD-3B55-4A90-B38C-60752F0AB917}" dt="2020-09-05T22:10:23.706" v="3724" actId="164"/>
          <ac:cxnSpMkLst>
            <pc:docMk/>
            <pc:sldMk cId="4176577803" sldId="373"/>
            <ac:cxnSpMk id="11" creationId="{CA11D99B-DF09-4ADA-BB22-A581BF3F9E2F}"/>
          </ac:cxnSpMkLst>
        </pc:cxnChg>
        <pc:cxnChg chg="mod">
          <ac:chgData name="Михаил Попов" userId="1ff28dec684c2c56" providerId="LiveId" clId="{03013DFD-3B55-4A90-B38C-60752F0AB917}" dt="2020-09-05T22:10:23.706" v="3724" actId="164"/>
          <ac:cxnSpMkLst>
            <pc:docMk/>
            <pc:sldMk cId="4176577803" sldId="373"/>
            <ac:cxnSpMk id="12" creationId="{CAC66A61-038F-4AF9-9DB1-66D8DC4C60A9}"/>
          </ac:cxnSpMkLst>
        </pc:cxnChg>
      </pc:sldChg>
      <pc:sldChg chg="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749760200" sldId="374"/>
        </pc:sldMkLst>
        <pc:picChg chg="mod">
          <ac:chgData name="Михаил Попов" userId="1ff28dec684c2c56" providerId="LiveId" clId="{03013DFD-3B55-4A90-B38C-60752F0AB917}" dt="2020-09-05T22:14:51.479" v="3776" actId="1076"/>
          <ac:picMkLst>
            <pc:docMk/>
            <pc:sldMk cId="749760200" sldId="374"/>
            <ac:picMk id="5" creationId="{82BDA6E8-787C-4F62-BC12-09084C65B268}"/>
          </ac:picMkLst>
        </pc:picChg>
        <pc:picChg chg="mod">
          <ac:chgData name="Михаил Попов" userId="1ff28dec684c2c56" providerId="LiveId" clId="{03013DFD-3B55-4A90-B38C-60752F0AB917}" dt="2020-09-05T22:14:47.499" v="3775" actId="1076"/>
          <ac:picMkLst>
            <pc:docMk/>
            <pc:sldMk cId="749760200" sldId="374"/>
            <ac:picMk id="6" creationId="{C3A2BB49-F0A3-4D2E-BC74-B107511F1EA4}"/>
          </ac:picMkLst>
        </pc:picChg>
      </pc:sldChg>
      <pc:sldChg chg="add del">
        <pc:chgData name="Михаил Попов" userId="1ff28dec684c2c56" providerId="LiveId" clId="{03013DFD-3B55-4A90-B38C-60752F0AB917}" dt="2020-09-11T21:58:13.550" v="5349" actId="47"/>
        <pc:sldMkLst>
          <pc:docMk/>
          <pc:sldMk cId="3917323758" sldId="375"/>
        </pc:sldMkLst>
      </pc:sldChg>
      <pc:sldChg chg="new del">
        <pc:chgData name="Михаил Попов" userId="1ff28dec684c2c56" providerId="LiveId" clId="{03013DFD-3B55-4A90-B38C-60752F0AB917}" dt="2020-09-05T21:02:11.297" v="3084" actId="47"/>
        <pc:sldMkLst>
          <pc:docMk/>
          <pc:sldMk cId="2364665206" sldId="376"/>
        </pc:sldMkLst>
      </pc:sldChg>
      <pc:sldChg chg="addSp delSp modSp add del mod">
        <pc:chgData name="Михаил Попов" userId="1ff28dec684c2c56" providerId="LiveId" clId="{03013DFD-3B55-4A90-B38C-60752F0AB917}" dt="2020-09-11T21:58:13.550" v="5349" actId="47"/>
        <pc:sldMkLst>
          <pc:docMk/>
          <pc:sldMk cId="2401705022" sldId="376"/>
        </pc:sldMkLst>
        <pc:spChg chg="mod">
          <ac:chgData name="Михаил Попов" userId="1ff28dec684c2c56" providerId="LiveId" clId="{03013DFD-3B55-4A90-B38C-60752F0AB917}" dt="2020-09-05T21:07:06.802" v="3174" actId="2711"/>
          <ac:spMkLst>
            <pc:docMk/>
            <pc:sldMk cId="2401705022" sldId="376"/>
            <ac:spMk id="2" creationId="{6E6B226D-F9BF-4E88-9C7F-5A952EEB1E2E}"/>
          </ac:spMkLst>
        </pc:spChg>
        <pc:spChg chg="add mod">
          <ac:chgData name="Михаил Попов" userId="1ff28dec684c2c56" providerId="LiveId" clId="{03013DFD-3B55-4A90-B38C-60752F0AB917}" dt="2020-09-05T21:12:23.483" v="3225" actId="1076"/>
          <ac:spMkLst>
            <pc:docMk/>
            <pc:sldMk cId="2401705022" sldId="376"/>
            <ac:spMk id="3" creationId="{CBE28FF3-74C6-46BE-A3F1-068F9F7E1548}"/>
          </ac:spMkLst>
        </pc:spChg>
        <pc:picChg chg="mod">
          <ac:chgData name="Михаил Попов" userId="1ff28dec684c2c56" providerId="LiveId" clId="{03013DFD-3B55-4A90-B38C-60752F0AB917}" dt="2020-09-05T21:07:34.699" v="3179" actId="1076"/>
          <ac:picMkLst>
            <pc:docMk/>
            <pc:sldMk cId="2401705022" sldId="376"/>
            <ac:picMk id="5" creationId="{AA5226FA-6B08-4B01-862F-33987BB54154}"/>
          </ac:picMkLst>
        </pc:picChg>
        <pc:picChg chg="del mod">
          <ac:chgData name="Михаил Попов" userId="1ff28dec684c2c56" providerId="LiveId" clId="{03013DFD-3B55-4A90-B38C-60752F0AB917}" dt="2020-09-05T21:06:57.173" v="3173" actId="478"/>
          <ac:picMkLst>
            <pc:docMk/>
            <pc:sldMk cId="2401705022" sldId="376"/>
            <ac:picMk id="8" creationId="{5ED18727-84A0-4485-98F7-04D6433AE136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3163371244" sldId="377"/>
        </pc:sldMkLst>
        <pc:spChg chg="mod">
          <ac:chgData name="Михаил Попов" userId="1ff28dec684c2c56" providerId="LiveId" clId="{03013DFD-3B55-4A90-B38C-60752F0AB917}" dt="2020-09-05T21:11:06.326" v="3219" actId="2711"/>
          <ac:spMkLst>
            <pc:docMk/>
            <pc:sldMk cId="3163371244" sldId="377"/>
            <ac:spMk id="2" creationId="{B4B207E5-DA55-4572-B20D-7F10080D70C5}"/>
          </ac:spMkLst>
        </pc:spChg>
        <pc:spChg chg="add mod ord">
          <ac:chgData name="Михаил Попов" userId="1ff28dec684c2c56" providerId="LiveId" clId="{03013DFD-3B55-4A90-B38C-60752F0AB917}" dt="2020-09-05T21:12:29.603" v="3226" actId="1076"/>
          <ac:spMkLst>
            <pc:docMk/>
            <pc:sldMk cId="3163371244" sldId="377"/>
            <ac:spMk id="3" creationId="{F351CED8-141E-4353-9101-B4C5696E4216}"/>
          </ac:spMkLst>
        </pc:spChg>
        <pc:spChg chg="add del mod">
          <ac:chgData name="Михаил Попов" userId="1ff28dec684c2c56" providerId="LiveId" clId="{03013DFD-3B55-4A90-B38C-60752F0AB917}" dt="2020-09-05T21:09:06.455" v="3194" actId="478"/>
          <ac:spMkLst>
            <pc:docMk/>
            <pc:sldMk cId="3163371244" sldId="377"/>
            <ac:spMk id="12" creationId="{D28EF87B-7B4B-4874-B7C1-88FE550D040D}"/>
          </ac:spMkLst>
        </pc:spChg>
        <pc:spChg chg="add mod ord">
          <ac:chgData name="Михаил Попов" userId="1ff28dec684c2c56" providerId="LiveId" clId="{03013DFD-3B55-4A90-B38C-60752F0AB917}" dt="2020-09-05T21:12:29.603" v="3226" actId="1076"/>
          <ac:spMkLst>
            <pc:docMk/>
            <pc:sldMk cId="3163371244" sldId="377"/>
            <ac:spMk id="14" creationId="{C3225FB2-7792-4B47-BF96-8CE9DD53EA78}"/>
          </ac:spMkLst>
        </pc:spChg>
        <pc:grpChg chg="add mod">
          <ac:chgData name="Михаил Попов" userId="1ff28dec684c2c56" providerId="LiveId" clId="{03013DFD-3B55-4A90-B38C-60752F0AB917}" dt="2020-09-05T21:12:38.566" v="3229" actId="1035"/>
          <ac:grpSpMkLst>
            <pc:docMk/>
            <pc:sldMk cId="3163371244" sldId="377"/>
            <ac:grpSpMk id="15" creationId="{4BB7CE5B-3269-47A6-8CE8-01EEC886AFD3}"/>
          </ac:grpSpMkLst>
        </pc:grpChg>
        <pc:picChg chg="del">
          <ac:chgData name="Михаил Попов" userId="1ff28dec684c2c56" providerId="LiveId" clId="{03013DFD-3B55-4A90-B38C-60752F0AB917}" dt="2020-09-05T21:09:03.943" v="3193" actId="478"/>
          <ac:picMkLst>
            <pc:docMk/>
            <pc:sldMk cId="3163371244" sldId="377"/>
            <ac:picMk id="4" creationId="{634440DF-0379-4E95-9B44-5BA5344EA2FE}"/>
          </ac:picMkLst>
        </pc:picChg>
        <pc:picChg chg="del">
          <ac:chgData name="Михаил Попов" userId="1ff28dec684c2c56" providerId="LiveId" clId="{03013DFD-3B55-4A90-B38C-60752F0AB917}" dt="2020-09-05T21:10:36.141" v="3216" actId="478"/>
          <ac:picMkLst>
            <pc:docMk/>
            <pc:sldMk cId="3163371244" sldId="377"/>
            <ac:picMk id="5" creationId="{C82D54E6-B7AF-4E17-9C42-48DFA698BE01}"/>
          </ac:picMkLst>
        </pc:picChg>
        <pc:picChg chg="mod">
          <ac:chgData name="Михаил Попов" userId="1ff28dec684c2c56" providerId="LiveId" clId="{03013DFD-3B55-4A90-B38C-60752F0AB917}" dt="2020-09-05T21:12:13.967" v="3224" actId="1076"/>
          <ac:picMkLst>
            <pc:docMk/>
            <pc:sldMk cId="3163371244" sldId="377"/>
            <ac:picMk id="6" creationId="{7714418C-9D25-4563-9726-B9D831836BAC}"/>
          </ac:picMkLst>
        </pc:picChg>
        <pc:picChg chg="mod">
          <ac:chgData name="Михаил Попов" userId="1ff28dec684c2c56" providerId="LiveId" clId="{03013DFD-3B55-4A90-B38C-60752F0AB917}" dt="2020-09-05T21:12:13.967" v="3224" actId="1076"/>
          <ac:picMkLst>
            <pc:docMk/>
            <pc:sldMk cId="3163371244" sldId="377"/>
            <ac:picMk id="7" creationId="{5A433713-5F89-4A61-A179-C0C7140CD964}"/>
          </ac:picMkLst>
        </pc:picChg>
        <pc:cxnChg chg="mod">
          <ac:chgData name="Михаил Попов" userId="1ff28dec684c2c56" providerId="LiveId" clId="{03013DFD-3B55-4A90-B38C-60752F0AB917}" dt="2020-09-05T21:11:33.716" v="3221" actId="164"/>
          <ac:cxnSpMkLst>
            <pc:docMk/>
            <pc:sldMk cId="3163371244" sldId="377"/>
            <ac:cxnSpMk id="9" creationId="{24E9C14C-F6D1-4BD3-B456-3A968AA0F691}"/>
          </ac:cxnSpMkLst>
        </pc:cxnChg>
        <pc:cxnChg chg="mod">
          <ac:chgData name="Михаил Попов" userId="1ff28dec684c2c56" providerId="LiveId" clId="{03013DFD-3B55-4A90-B38C-60752F0AB917}" dt="2020-09-05T21:11:33.716" v="3221" actId="164"/>
          <ac:cxnSpMkLst>
            <pc:docMk/>
            <pc:sldMk cId="3163371244" sldId="377"/>
            <ac:cxnSpMk id="10" creationId="{BF0ADEBC-509E-4C15-BD5E-2A7146131AA9}"/>
          </ac:cxnSpMkLst>
        </pc:cxn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1512936412" sldId="378"/>
        </pc:sldMkLst>
        <pc:spChg chg="mod">
          <ac:chgData name="Михаил Попов" userId="1ff28dec684c2c56" providerId="LiveId" clId="{03013DFD-3B55-4A90-B38C-60752F0AB917}" dt="2020-09-05T21:27:08.271" v="3359" actId="2711"/>
          <ac:spMkLst>
            <pc:docMk/>
            <pc:sldMk cId="1512936412" sldId="378"/>
            <ac:spMk id="2" creationId="{6AF43704-873B-4FDB-86AD-639DD8532DC9}"/>
          </ac:spMkLst>
        </pc:spChg>
        <pc:spChg chg="add mod ord">
          <ac:chgData name="Михаил Попов" userId="1ff28dec684c2c56" providerId="LiveId" clId="{03013DFD-3B55-4A90-B38C-60752F0AB917}" dt="2020-09-05T22:52:53.878" v="3777" actId="403"/>
          <ac:spMkLst>
            <pc:docMk/>
            <pc:sldMk cId="1512936412" sldId="378"/>
            <ac:spMk id="3" creationId="{EB020F67-05E4-400C-A2AC-F43499610114}"/>
          </ac:spMkLst>
        </pc:spChg>
        <pc:spChg chg="mod">
          <ac:chgData name="Михаил Попов" userId="1ff28dec684c2c56" providerId="LiveId" clId="{03013DFD-3B55-4A90-B38C-60752F0AB917}" dt="2020-09-05T21:30:19.722" v="3374" actId="6549"/>
          <ac:spMkLst>
            <pc:docMk/>
            <pc:sldMk cId="1512936412" sldId="378"/>
            <ac:spMk id="16" creationId="{D4426AF8-B610-4D97-8506-D0FA474BB38D}"/>
          </ac:spMkLst>
        </pc:spChg>
        <pc:grpChg chg="add mod">
          <ac:chgData name="Михаил Попов" userId="1ff28dec684c2c56" providerId="LiveId" clId="{03013DFD-3B55-4A90-B38C-60752F0AB917}" dt="2020-09-05T22:53:45.073" v="3786" actId="14100"/>
          <ac:grpSpMkLst>
            <pc:docMk/>
            <pc:sldMk cId="1512936412" sldId="378"/>
            <ac:grpSpMk id="7" creationId="{B52CA524-3EA1-4935-8545-562189CF428B}"/>
          </ac:grpSpMkLst>
        </pc:grpChg>
        <pc:grpChg chg="add mod">
          <ac:chgData name="Михаил Попов" userId="1ff28dec684c2c56" providerId="LiveId" clId="{03013DFD-3B55-4A90-B38C-60752F0AB917}" dt="2020-09-05T22:53:41.177" v="3785" actId="14100"/>
          <ac:grpSpMkLst>
            <pc:docMk/>
            <pc:sldMk cId="1512936412" sldId="378"/>
            <ac:grpSpMk id="9" creationId="{7F732122-4CB1-48BC-B09E-0F169ECCD4E8}"/>
          </ac:grpSpMkLst>
        </pc:grpChg>
        <pc:picChg chg="mod">
          <ac:chgData name="Михаил Попов" userId="1ff28dec684c2c56" providerId="LiveId" clId="{03013DFD-3B55-4A90-B38C-60752F0AB917}" dt="2020-09-05T21:27:29.807" v="3364" actId="1076"/>
          <ac:picMkLst>
            <pc:docMk/>
            <pc:sldMk cId="1512936412" sldId="378"/>
            <ac:picMk id="4" creationId="{019A1924-0881-4329-88EF-2D7886CC76C7}"/>
          </ac:picMkLst>
        </pc:picChg>
        <pc:picChg chg="del mod">
          <ac:chgData name="Михаил Попов" userId="1ff28dec684c2c56" providerId="LiveId" clId="{03013DFD-3B55-4A90-B38C-60752F0AB917}" dt="2020-09-05T21:26:44.093" v="3356" actId="478"/>
          <ac:picMkLst>
            <pc:docMk/>
            <pc:sldMk cId="1512936412" sldId="378"/>
            <ac:picMk id="5" creationId="{458C6156-F557-45BE-9832-8AACB4B5A744}"/>
          </ac:picMkLst>
        </pc:picChg>
        <pc:cxnChg chg="mod">
          <ac:chgData name="Михаил Попов" userId="1ff28dec684c2c56" providerId="LiveId" clId="{03013DFD-3B55-4A90-B38C-60752F0AB917}" dt="2020-09-05T21:31:09.514" v="3376" actId="164"/>
          <ac:cxnSpMkLst>
            <pc:docMk/>
            <pc:sldMk cId="1512936412" sldId="378"/>
            <ac:cxnSpMk id="6" creationId="{2286439F-ED02-4936-987D-BDFA4EEB432B}"/>
          </ac:cxnSpMkLst>
        </pc:cxnChg>
        <pc:cxnChg chg="mod">
          <ac:chgData name="Михаил Попов" userId="1ff28dec684c2c56" providerId="LiveId" clId="{03013DFD-3B55-4A90-B38C-60752F0AB917}" dt="2020-09-05T21:31:09.514" v="3376" actId="164"/>
          <ac:cxnSpMkLst>
            <pc:docMk/>
            <pc:sldMk cId="1512936412" sldId="378"/>
            <ac:cxnSpMk id="8" creationId="{AD4E08E3-621F-4728-A542-FFD2F1C8F9C5}"/>
          </ac:cxnSpMkLst>
        </pc:cxnChg>
        <pc:cxnChg chg="mod">
          <ac:chgData name="Михаил Попов" userId="1ff28dec684c2c56" providerId="LiveId" clId="{03013DFD-3B55-4A90-B38C-60752F0AB917}" dt="2020-09-05T21:31:14.621" v="3377" actId="164"/>
          <ac:cxnSpMkLst>
            <pc:docMk/>
            <pc:sldMk cId="1512936412" sldId="378"/>
            <ac:cxnSpMk id="10" creationId="{1DBF753B-30C6-4E3C-AEFD-F2914A66CCC6}"/>
          </ac:cxnSpMkLst>
        </pc:cxnChg>
        <pc:cxnChg chg="mod">
          <ac:chgData name="Михаил Попов" userId="1ff28dec684c2c56" providerId="LiveId" clId="{03013DFD-3B55-4A90-B38C-60752F0AB917}" dt="2020-09-05T21:31:14.621" v="3377" actId="164"/>
          <ac:cxnSpMkLst>
            <pc:docMk/>
            <pc:sldMk cId="1512936412" sldId="378"/>
            <ac:cxnSpMk id="12" creationId="{4C090392-6890-4F4A-A4F3-1A6670D2C8EC}"/>
          </ac:cxnSpMkLst>
        </pc:cxnChg>
        <pc:cxnChg chg="mod">
          <ac:chgData name="Михаил Попов" userId="1ff28dec684c2c56" providerId="LiveId" clId="{03013DFD-3B55-4A90-B38C-60752F0AB917}" dt="2020-09-05T22:53:50.065" v="3787" actId="1076"/>
          <ac:cxnSpMkLst>
            <pc:docMk/>
            <pc:sldMk cId="1512936412" sldId="378"/>
            <ac:cxnSpMk id="14" creationId="{3301B3C9-9390-4D26-A27C-D59D51D4D12F}"/>
          </ac:cxnSpMkLst>
        </pc:cxn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2774409521" sldId="379"/>
        </pc:sldMkLst>
        <pc:spChg chg="mod">
          <ac:chgData name="Михаил Попов" userId="1ff28dec684c2c56" providerId="LiveId" clId="{03013DFD-3B55-4A90-B38C-60752F0AB917}" dt="2020-09-05T22:11:28.254" v="3729" actId="2711"/>
          <ac:spMkLst>
            <pc:docMk/>
            <pc:sldMk cId="2774409521" sldId="379"/>
            <ac:spMk id="2" creationId="{358C0583-4EC3-413B-854D-DEB2BDFB8926}"/>
          </ac:spMkLst>
        </pc:spChg>
        <pc:spChg chg="add mod ord">
          <ac:chgData name="Михаил Попов" userId="1ff28dec684c2c56" providerId="LiveId" clId="{03013DFD-3B55-4A90-B38C-60752F0AB917}" dt="2020-09-05T22:55:52.217" v="3805" actId="1076"/>
          <ac:spMkLst>
            <pc:docMk/>
            <pc:sldMk cId="2774409521" sldId="379"/>
            <ac:spMk id="3" creationId="{6A4DDE39-3D69-4CDA-8EAE-E09F69C566C7}"/>
          </ac:spMkLst>
        </pc:spChg>
        <pc:spChg chg="add del mod">
          <ac:chgData name="Михаил Попов" userId="1ff28dec684c2c56" providerId="LiveId" clId="{03013DFD-3B55-4A90-B38C-60752F0AB917}" dt="2020-09-05T22:13:25.831" v="3760" actId="478"/>
          <ac:spMkLst>
            <pc:docMk/>
            <pc:sldMk cId="2774409521" sldId="379"/>
            <ac:spMk id="11" creationId="{15EA72C8-6516-4606-BF0C-9AE8B30CC600}"/>
          </ac:spMkLst>
        </pc:spChg>
        <pc:grpChg chg="add mod">
          <ac:chgData name="Михаил Попов" userId="1ff28dec684c2c56" providerId="LiveId" clId="{03013DFD-3B55-4A90-B38C-60752F0AB917}" dt="2020-09-05T22:56:31.554" v="3817" actId="1076"/>
          <ac:grpSpMkLst>
            <pc:docMk/>
            <pc:sldMk cId="2774409521" sldId="379"/>
            <ac:grpSpMk id="14" creationId="{F3980DC6-346D-4C8A-A559-BF6D6D003F2A}"/>
          </ac:grpSpMkLst>
        </pc:grpChg>
        <pc:picChg chg="del mod">
          <ac:chgData name="Михаил Попов" userId="1ff28dec684c2c56" providerId="LiveId" clId="{03013DFD-3B55-4A90-B38C-60752F0AB917}" dt="2020-09-05T22:13:23.649" v="3759" actId="478"/>
          <ac:picMkLst>
            <pc:docMk/>
            <pc:sldMk cId="2774409521" sldId="379"/>
            <ac:picMk id="5" creationId="{95C35E57-EB5F-417B-98CB-C54E86522E69}"/>
          </ac:picMkLst>
        </pc:picChg>
        <pc:picChg chg="mod">
          <ac:chgData name="Михаил Попов" userId="1ff28dec684c2c56" providerId="LiveId" clId="{03013DFD-3B55-4A90-B38C-60752F0AB917}" dt="2020-09-05T22:11:00.402" v="3727" actId="1076"/>
          <ac:picMkLst>
            <pc:docMk/>
            <pc:sldMk cId="2774409521" sldId="379"/>
            <ac:picMk id="6" creationId="{76FD125B-315B-450E-A09A-5DC87F539799}"/>
          </ac:picMkLst>
        </pc:picChg>
        <pc:cxnChg chg="mod">
          <ac:chgData name="Михаил Попов" userId="1ff28dec684c2c56" providerId="LiveId" clId="{03013DFD-3B55-4A90-B38C-60752F0AB917}" dt="2020-09-05T22:55:07.009" v="3794" actId="1076"/>
          <ac:cxnSpMkLst>
            <pc:docMk/>
            <pc:sldMk cId="2774409521" sldId="379"/>
            <ac:cxnSpMk id="7" creationId="{A68D5E6F-CDDF-4538-AC96-D51BB2EA7F06}"/>
          </ac:cxnSpMkLst>
        </pc:cxnChg>
        <pc:cxnChg chg="mod">
          <ac:chgData name="Михаил Попов" userId="1ff28dec684c2c56" providerId="LiveId" clId="{03013DFD-3B55-4A90-B38C-60752F0AB917}" dt="2020-09-05T22:56:35.039" v="3818" actId="1076"/>
          <ac:cxnSpMkLst>
            <pc:docMk/>
            <pc:sldMk cId="2774409521" sldId="379"/>
            <ac:cxnSpMk id="8" creationId="{5996205D-9144-4F19-B999-15406ADCE444}"/>
          </ac:cxnSpMkLst>
        </pc:cxnChg>
        <pc:cxnChg chg="add mod">
          <ac:chgData name="Михаил Попов" userId="1ff28dec684c2c56" providerId="LiveId" clId="{03013DFD-3B55-4A90-B38C-60752F0AB917}" dt="2020-09-05T22:13:58.673" v="3767" actId="164"/>
          <ac:cxnSpMkLst>
            <pc:docMk/>
            <pc:sldMk cId="2774409521" sldId="379"/>
            <ac:cxnSpMk id="13" creationId="{29D8EA6B-4C34-4C74-AC72-183E349C90E4}"/>
          </ac:cxnSpMkLst>
        </pc:cxnChg>
      </pc:sldChg>
      <pc:sldChg chg="add del">
        <pc:chgData name="Михаил Попов" userId="1ff28dec684c2c56" providerId="LiveId" clId="{03013DFD-3B55-4A90-B38C-60752F0AB917}" dt="2020-09-05T23:16:49.112" v="3821" actId="47"/>
        <pc:sldMkLst>
          <pc:docMk/>
          <pc:sldMk cId="459547191" sldId="380"/>
        </pc:sldMkLst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1243922056" sldId="381"/>
        </pc:sldMkLst>
        <pc:spChg chg="add mod">
          <ac:chgData name="Михаил Попов" userId="1ff28dec684c2c56" providerId="LiveId" clId="{03013DFD-3B55-4A90-B38C-60752F0AB917}" dt="2020-09-05T23:23:10.666" v="3953" actId="20577"/>
          <ac:spMkLst>
            <pc:docMk/>
            <pc:sldMk cId="1243922056" sldId="381"/>
            <ac:spMk id="2" creationId="{A8868DC6-D6DE-4EF2-90A1-AF4D56368B07}"/>
          </ac:spMkLst>
        </pc:spChg>
        <pc:spChg chg="add mod">
          <ac:chgData name="Михаил Попов" userId="1ff28dec684c2c56" providerId="LiveId" clId="{03013DFD-3B55-4A90-B38C-60752F0AB917}" dt="2020-09-05T23:18:22.163" v="3861" actId="20577"/>
          <ac:spMkLst>
            <pc:docMk/>
            <pc:sldMk cId="1243922056" sldId="381"/>
            <ac:spMk id="6" creationId="{DAA3F0BE-751A-4113-9E2E-E096AF7EF1A9}"/>
          </ac:spMkLst>
        </pc:spChg>
        <pc:picChg chg="del mod ord">
          <ac:chgData name="Михаил Попов" userId="1ff28dec684c2c56" providerId="LiveId" clId="{03013DFD-3B55-4A90-B38C-60752F0AB917}" dt="2020-09-05T23:23:27.031" v="3954" actId="478"/>
          <ac:picMkLst>
            <pc:docMk/>
            <pc:sldMk cId="1243922056" sldId="381"/>
            <ac:picMk id="5" creationId="{92A948E0-0948-44DF-A508-758122C01229}"/>
          </ac:picMkLst>
        </pc:picChg>
        <pc:picChg chg="mod modCrop">
          <ac:chgData name="Михаил Попов" userId="1ff28dec684c2c56" providerId="LiveId" clId="{03013DFD-3B55-4A90-B38C-60752F0AB917}" dt="2020-09-05T23:18:36.217" v="3866" actId="1076"/>
          <ac:picMkLst>
            <pc:docMk/>
            <pc:sldMk cId="1243922056" sldId="381"/>
            <ac:picMk id="8" creationId="{4B410B44-6562-4388-9C5E-D0B9AD6221F5}"/>
          </ac:picMkLst>
        </pc:picChg>
        <pc:picChg chg="mod">
          <ac:chgData name="Михаил Попов" userId="1ff28dec684c2c56" providerId="LiveId" clId="{03013DFD-3B55-4A90-B38C-60752F0AB917}" dt="2020-09-05T23:23:45.730" v="3957" actId="1076"/>
          <ac:picMkLst>
            <pc:docMk/>
            <pc:sldMk cId="1243922056" sldId="381"/>
            <ac:picMk id="11" creationId="{A6F408C1-1E40-4A3F-A303-919839B5CB17}"/>
          </ac:picMkLst>
        </pc:picChg>
      </pc:sldChg>
      <pc:sldChg chg="add del">
        <pc:chgData name="Михаил Попов" userId="1ff28dec684c2c56" providerId="LiveId" clId="{03013DFD-3B55-4A90-B38C-60752F0AB917}" dt="2020-09-05T23:28:18.349" v="3981" actId="47"/>
        <pc:sldMkLst>
          <pc:docMk/>
          <pc:sldMk cId="4265818766" sldId="382"/>
        </pc:sldMkLst>
      </pc:sldChg>
      <pc:sldChg chg="addSp delSp modSp new del mod ord">
        <pc:chgData name="Михаил Попов" userId="1ff28dec684c2c56" providerId="LiveId" clId="{03013DFD-3B55-4A90-B38C-60752F0AB917}" dt="2020-09-11T21:58:13.550" v="5349" actId="47"/>
        <pc:sldMkLst>
          <pc:docMk/>
          <pc:sldMk cId="15178428" sldId="383"/>
        </pc:sldMkLst>
        <pc:spChg chg="mod">
          <ac:chgData name="Михаил Попов" userId="1ff28dec684c2c56" providerId="LiveId" clId="{03013DFD-3B55-4A90-B38C-60752F0AB917}" dt="2020-09-05T22:06:03.758" v="3612" actId="2711"/>
          <ac:spMkLst>
            <pc:docMk/>
            <pc:sldMk cId="15178428" sldId="383"/>
            <ac:spMk id="2" creationId="{E74E5AC5-CC52-45CE-B33C-0C016BFFAF97}"/>
          </ac:spMkLst>
        </pc:spChg>
        <pc:spChg chg="del">
          <ac:chgData name="Михаил Попов" userId="1ff28dec684c2c56" providerId="LiveId" clId="{03013DFD-3B55-4A90-B38C-60752F0AB917}" dt="2020-09-06T13:24:02.843" v="3982" actId="478"/>
          <ac:spMkLst>
            <pc:docMk/>
            <pc:sldMk cId="15178428" sldId="383"/>
            <ac:spMk id="3" creationId="{60193E68-F63C-4482-BDE9-41A615B28A70}"/>
          </ac:spMkLst>
        </pc:spChg>
        <pc:spChg chg="add del">
          <ac:chgData name="Михаил Попов" userId="1ff28dec684c2c56" providerId="LiveId" clId="{03013DFD-3B55-4A90-B38C-60752F0AB917}" dt="2020-09-06T13:25:52.131" v="3996" actId="478"/>
          <ac:spMkLst>
            <pc:docMk/>
            <pc:sldMk cId="15178428" sldId="383"/>
            <ac:spMk id="10" creationId="{204C99FB-6D0B-4277-8A0F-E53BE89C68A7}"/>
          </ac:spMkLst>
        </pc:spChg>
        <pc:spChg chg="add mod">
          <ac:chgData name="Михаил Попов" userId="1ff28dec684c2c56" providerId="LiveId" clId="{03013DFD-3B55-4A90-B38C-60752F0AB917}" dt="2020-09-06T13:29:38.425" v="4139" actId="108"/>
          <ac:spMkLst>
            <pc:docMk/>
            <pc:sldMk cId="15178428" sldId="383"/>
            <ac:spMk id="12" creationId="{F2A5D973-94AD-47F5-AC24-900965440838}"/>
          </ac:spMkLst>
        </pc:spChg>
        <pc:picChg chg="add del">
          <ac:chgData name="Михаил Попов" userId="1ff28dec684c2c56" providerId="LiveId" clId="{03013DFD-3B55-4A90-B38C-60752F0AB917}" dt="2020-09-06T13:24:06.036" v="3984" actId="22"/>
          <ac:picMkLst>
            <pc:docMk/>
            <pc:sldMk cId="15178428" sldId="383"/>
            <ac:picMk id="6" creationId="{0E57DA64-EFE6-47A7-9B97-6866C0BB1B6A}"/>
          </ac:picMkLst>
        </pc:picChg>
        <pc:picChg chg="add mod">
          <ac:chgData name="Михаил Попов" userId="1ff28dec684c2c56" providerId="LiveId" clId="{03013DFD-3B55-4A90-B38C-60752F0AB917}" dt="2020-09-06T13:27:11.634" v="4042" actId="1076"/>
          <ac:picMkLst>
            <pc:docMk/>
            <pc:sldMk cId="15178428" sldId="383"/>
            <ac:picMk id="8" creationId="{AA179053-CA32-4E9E-9EC6-ACDD29CEAA42}"/>
          </ac:picMkLst>
        </pc:picChg>
      </pc:sldChg>
      <pc:sldChg chg="addSp delSp modSp add del mod modAnim">
        <pc:chgData name="Михаил Попов" userId="1ff28dec684c2c56" providerId="LiveId" clId="{03013DFD-3B55-4A90-B38C-60752F0AB917}" dt="2020-09-11T21:58:13.550" v="5349" actId="47"/>
        <pc:sldMkLst>
          <pc:docMk/>
          <pc:sldMk cId="2114006935" sldId="384"/>
        </pc:sldMkLst>
        <pc:spChg chg="mod">
          <ac:chgData name="Михаил Попов" userId="1ff28dec684c2c56" providerId="LiveId" clId="{03013DFD-3B55-4A90-B38C-60752F0AB917}" dt="2020-09-05T23:24:51.937" v="3962" actId="20577"/>
          <ac:spMkLst>
            <pc:docMk/>
            <pc:sldMk cId="2114006935" sldId="384"/>
            <ac:spMk id="2" creationId="{A8868DC6-D6DE-4EF2-90A1-AF4D56368B07}"/>
          </ac:spMkLst>
        </pc:spChg>
        <pc:spChg chg="mod">
          <ac:chgData name="Михаил Попов" userId="1ff28dec684c2c56" providerId="LiveId" clId="{03013DFD-3B55-4A90-B38C-60752F0AB917}" dt="2020-09-05T23:24:58.411" v="3965" actId="20577"/>
          <ac:spMkLst>
            <pc:docMk/>
            <pc:sldMk cId="2114006935" sldId="384"/>
            <ac:spMk id="6" creationId="{DAA3F0BE-751A-4113-9E2E-E096AF7EF1A9}"/>
          </ac:spMkLst>
        </pc:spChg>
        <pc:picChg chg="add mod modCrop">
          <ac:chgData name="Михаил Попов" userId="1ff28dec684c2c56" providerId="LiveId" clId="{03013DFD-3B55-4A90-B38C-60752F0AB917}" dt="2020-09-05T23:25:22.592" v="3973" actId="732"/>
          <ac:picMkLst>
            <pc:docMk/>
            <pc:sldMk cId="2114006935" sldId="384"/>
            <ac:picMk id="3" creationId="{88A0A60E-E35E-42F9-B2F4-83267A970D23}"/>
          </ac:picMkLst>
        </pc:picChg>
        <pc:picChg chg="add mod">
          <ac:chgData name="Михаил Попов" userId="1ff28dec684c2c56" providerId="LiveId" clId="{03013DFD-3B55-4A90-B38C-60752F0AB917}" dt="2020-09-05T23:28:04.221" v="3979" actId="1076"/>
          <ac:picMkLst>
            <pc:docMk/>
            <pc:sldMk cId="2114006935" sldId="384"/>
            <ac:picMk id="5" creationId="{D07DA627-8253-4F39-92FA-43818F9C3BFB}"/>
          </ac:picMkLst>
        </pc:picChg>
        <pc:picChg chg="del">
          <ac:chgData name="Михаил Попов" userId="1ff28dec684c2c56" providerId="LiveId" clId="{03013DFD-3B55-4A90-B38C-60752F0AB917}" dt="2020-09-05T23:25:08.303" v="3966" actId="478"/>
          <ac:picMkLst>
            <pc:docMk/>
            <pc:sldMk cId="2114006935" sldId="384"/>
            <ac:picMk id="8" creationId="{4B410B44-6562-4388-9C5E-D0B9AD6221F5}"/>
          </ac:picMkLst>
        </pc:picChg>
        <pc:picChg chg="del">
          <ac:chgData name="Михаил Попов" userId="1ff28dec684c2c56" providerId="LiveId" clId="{03013DFD-3B55-4A90-B38C-60752F0AB917}" dt="2020-09-05T23:27:45.382" v="3974" actId="478"/>
          <ac:picMkLst>
            <pc:docMk/>
            <pc:sldMk cId="2114006935" sldId="384"/>
            <ac:picMk id="11" creationId="{A6F408C1-1E40-4A3F-A303-919839B5CB17}"/>
          </ac:picMkLst>
        </pc:picChg>
      </pc:sldChg>
      <pc:sldChg chg="addSp delSp modSp new mod modAnim">
        <pc:chgData name="Михаил Попов" userId="1ff28dec684c2c56" providerId="LiveId" clId="{03013DFD-3B55-4A90-B38C-60752F0AB917}" dt="2020-09-06T15:54:00.965" v="4465"/>
        <pc:sldMkLst>
          <pc:docMk/>
          <pc:sldMk cId="529418694" sldId="385"/>
        </pc:sldMkLst>
        <pc:spChg chg="del">
          <ac:chgData name="Михаил Попов" userId="1ff28dec684c2c56" providerId="LiveId" clId="{03013DFD-3B55-4A90-B38C-60752F0AB917}" dt="2020-09-06T15:52:24.053" v="4451" actId="478"/>
          <ac:spMkLst>
            <pc:docMk/>
            <pc:sldMk cId="529418694" sldId="385"/>
            <ac:spMk id="2" creationId="{839EA3D5-83D5-46B2-BD72-0BA70B65F4B4}"/>
          </ac:spMkLst>
        </pc:spChg>
        <pc:spChg chg="del">
          <ac:chgData name="Михаил Попов" userId="1ff28dec684c2c56" providerId="LiveId" clId="{03013DFD-3B55-4A90-B38C-60752F0AB917}" dt="2020-09-06T15:52:15.181" v="4449" actId="478"/>
          <ac:spMkLst>
            <pc:docMk/>
            <pc:sldMk cId="529418694" sldId="385"/>
            <ac:spMk id="3" creationId="{F771DDA9-CD78-445A-A888-FF15406AE51E}"/>
          </ac:spMkLst>
        </pc:spChg>
        <pc:spChg chg="add mod">
          <ac:chgData name="Михаил Попов" userId="1ff28dec684c2c56" providerId="LiveId" clId="{03013DFD-3B55-4A90-B38C-60752F0AB917}" dt="2020-09-06T15:52:24.387" v="4452"/>
          <ac:spMkLst>
            <pc:docMk/>
            <pc:sldMk cId="529418694" sldId="385"/>
            <ac:spMk id="7" creationId="{888EBCD5-1516-43BD-ADB4-378DBD024ADE}"/>
          </ac:spMkLst>
        </pc:spChg>
        <pc:picChg chg="add mod">
          <ac:chgData name="Михаил Попов" userId="1ff28dec684c2c56" providerId="LiveId" clId="{03013DFD-3B55-4A90-B38C-60752F0AB917}" dt="2020-09-06T15:53:48.697" v="4462" actId="1076"/>
          <ac:picMkLst>
            <pc:docMk/>
            <pc:sldMk cId="529418694" sldId="385"/>
            <ac:picMk id="6" creationId="{A463A3BF-1319-4940-B0BC-E625522A757E}"/>
          </ac:picMkLst>
        </pc:picChg>
        <pc:picChg chg="add mod">
          <ac:chgData name="Михаил Попов" userId="1ff28dec684c2c56" providerId="LiveId" clId="{03013DFD-3B55-4A90-B38C-60752F0AB917}" dt="2020-09-06T15:53:53.139" v="4464" actId="1076"/>
          <ac:picMkLst>
            <pc:docMk/>
            <pc:sldMk cId="529418694" sldId="385"/>
            <ac:picMk id="9" creationId="{E814490F-E436-4FD7-A85A-98FC5080EBBB}"/>
          </ac:picMkLst>
        </pc:picChg>
      </pc:sldChg>
      <pc:sldChg chg="modSp add mod">
        <pc:chgData name="Михаил Попов" userId="1ff28dec684c2c56" providerId="LiveId" clId="{03013DFD-3B55-4A90-B38C-60752F0AB917}" dt="2020-09-06T16:05:45.682" v="5217" actId="20577"/>
        <pc:sldMkLst>
          <pc:docMk/>
          <pc:sldMk cId="2746115763" sldId="386"/>
        </pc:sldMkLst>
        <pc:spChg chg="mod">
          <ac:chgData name="Михаил Попов" userId="1ff28dec684c2c56" providerId="LiveId" clId="{03013DFD-3B55-4A90-B38C-60752F0AB917}" dt="2020-09-06T16:05:45.682" v="5217" actId="20577"/>
          <ac:spMkLst>
            <pc:docMk/>
            <pc:sldMk cId="2746115763" sldId="386"/>
            <ac:spMk id="2" creationId="{A8E2A108-8F22-48F7-817E-3B2522E74052}"/>
          </ac:spMkLst>
        </pc:spChg>
      </pc:sldChg>
      <pc:sldChg chg="add">
        <pc:chgData name="Михаил Попов" userId="1ff28dec684c2c56" providerId="LiveId" clId="{03013DFD-3B55-4A90-B38C-60752F0AB917}" dt="2020-09-06T16:11:31.034" v="5218"/>
        <pc:sldMkLst>
          <pc:docMk/>
          <pc:sldMk cId="839170534" sldId="387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298487783" sldId="388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2216346157" sldId="389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085039786" sldId="390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481356781" sldId="391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109983969" sldId="392"/>
        </pc:sldMkLst>
      </pc:sldChg>
      <pc:sldChg chg="add setBg">
        <pc:chgData name="Михаил Попов" userId="1ff28dec684c2c56" providerId="LiveId" clId="{03013DFD-3B55-4A90-B38C-60752F0AB917}" dt="2020-09-06T20:34:56.424" v="5276"/>
        <pc:sldMkLst>
          <pc:docMk/>
          <pc:sldMk cId="3138079823" sldId="393"/>
        </pc:sldMkLst>
      </pc:sldChg>
      <pc:sldChg chg="add setBg">
        <pc:chgData name="Михаил Попов" userId="1ff28dec684c2c56" providerId="LiveId" clId="{03013DFD-3B55-4A90-B38C-60752F0AB917}" dt="2020-09-06T20:34:56.424" v="5276"/>
        <pc:sldMkLst>
          <pc:docMk/>
          <pc:sldMk cId="2674155534" sldId="394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1829452234" sldId="395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536127525" sldId="396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531812808" sldId="397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1962487564" sldId="398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300319659" sldId="399"/>
        </pc:sldMkLst>
      </pc:sldChg>
      <pc:sldChg chg="add setBg">
        <pc:chgData name="Михаил Попов" userId="1ff28dec684c2c56" providerId="LiveId" clId="{03013DFD-3B55-4A90-B38C-60752F0AB917}" dt="2020-09-06T20:34:56.424" v="5276"/>
        <pc:sldMkLst>
          <pc:docMk/>
          <pc:sldMk cId="2973622181" sldId="400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265770350" sldId="401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712838514" sldId="402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3911059187" sldId="403"/>
        </pc:sldMkLst>
      </pc:sldChg>
      <pc:sldChg chg="add">
        <pc:chgData name="Михаил Попов" userId="1ff28dec684c2c56" providerId="LiveId" clId="{03013DFD-3B55-4A90-B38C-60752F0AB917}" dt="2020-09-06T20:34:56.424" v="5276"/>
        <pc:sldMkLst>
          <pc:docMk/>
          <pc:sldMk cId="1843343380" sldId="404"/>
        </pc:sldMkLst>
      </pc:sldChg>
      <pc:sldChg chg="add setBg">
        <pc:chgData name="Михаил Попов" userId="1ff28dec684c2c56" providerId="LiveId" clId="{03013DFD-3B55-4A90-B38C-60752F0AB917}" dt="2020-09-06T20:34:56.424" v="5276"/>
        <pc:sldMkLst>
          <pc:docMk/>
          <pc:sldMk cId="2977919940" sldId="405"/>
        </pc:sldMkLst>
      </pc:sldChg>
    </pc:docChg>
  </pc:docChgLst>
  <pc:docChgLst>
    <pc:chgData name="Михаил Попов" userId="1ff28dec684c2c56" providerId="LiveId" clId="{91C125C6-71CD-47D0-9741-83125CE72FE1}"/>
    <pc:docChg chg="modSld">
      <pc:chgData name="Михаил Попов" userId="1ff28dec684c2c56" providerId="LiveId" clId="{91C125C6-71CD-47D0-9741-83125CE72FE1}" dt="2020-10-26T14:06:58.354" v="18" actId="20577"/>
      <pc:docMkLst>
        <pc:docMk/>
      </pc:docMkLst>
      <pc:sldChg chg="modSp mod">
        <pc:chgData name="Михаил Попов" userId="1ff28dec684c2c56" providerId="LiveId" clId="{91C125C6-71CD-47D0-9741-83125CE72FE1}" dt="2020-10-26T14:06:58.354" v="18" actId="20577"/>
        <pc:sldMkLst>
          <pc:docMk/>
          <pc:sldMk cId="1465170759" sldId="256"/>
        </pc:sldMkLst>
        <pc:spChg chg="mod">
          <ac:chgData name="Михаил Попов" userId="1ff28dec684c2c56" providerId="LiveId" clId="{91C125C6-71CD-47D0-9741-83125CE72FE1}" dt="2020-10-26T14:06:58.354" v="18" actId="20577"/>
          <ac:spMkLst>
            <pc:docMk/>
            <pc:sldMk cId="1465170759" sldId="256"/>
            <ac:spMk id="3" creationId="{A377C2DA-5A58-4D5E-8AA8-AE385604BAC6}"/>
          </ac:spMkLst>
        </pc:spChg>
        <pc:spChg chg="mod">
          <ac:chgData name="Михаил Попов" userId="1ff28dec684c2c56" providerId="LiveId" clId="{91C125C6-71CD-47D0-9741-83125CE72FE1}" dt="2020-10-26T14:06:38.913" v="0" actId="20577"/>
          <ac:spMkLst>
            <pc:docMk/>
            <pc:sldMk cId="1465170759" sldId="256"/>
            <ac:spMk id="4" creationId="{3D7513FE-F7D4-4DB7-9981-AEC6FE4D2BE8}"/>
          </ac:spMkLst>
        </pc:spChg>
      </pc:sldChg>
    </pc:docChg>
  </pc:docChgLst>
  <pc:docChgLst>
    <pc:chgData name="Михаил Попов" userId="1ff28dec684c2c56" providerId="LiveId" clId="{D293ADE4-619C-493C-9D04-633C2F994670}"/>
    <pc:docChg chg="custSel addSld delSld modSld delMainMaster">
      <pc:chgData name="Михаил Попов" userId="1ff28dec684c2c56" providerId="LiveId" clId="{D293ADE4-619C-493C-9D04-633C2F994670}" dt="2020-10-04T20:50:37.193" v="235" actId="47"/>
      <pc:docMkLst>
        <pc:docMk/>
      </pc:docMkLst>
      <pc:sldChg chg="modSp mod">
        <pc:chgData name="Михаил Попов" userId="1ff28dec684c2c56" providerId="LiveId" clId="{D293ADE4-619C-493C-9D04-633C2F994670}" dt="2020-10-04T20:29:00.306" v="79" actId="1035"/>
        <pc:sldMkLst>
          <pc:docMk/>
          <pc:sldMk cId="1465170759" sldId="256"/>
        </pc:sldMkLst>
        <pc:spChg chg="mod">
          <ac:chgData name="Михаил Попов" userId="1ff28dec684c2c56" providerId="LiveId" clId="{D293ADE4-619C-493C-9D04-633C2F994670}" dt="2020-10-04T20:28:38.855" v="33" actId="27636"/>
          <ac:spMkLst>
            <pc:docMk/>
            <pc:sldMk cId="1465170759" sldId="256"/>
            <ac:spMk id="2" creationId="{FF3AB7C7-3DE3-478D-8837-A363740512D7}"/>
          </ac:spMkLst>
        </pc:spChg>
        <pc:spChg chg="mod">
          <ac:chgData name="Михаил Попов" userId="1ff28dec684c2c56" providerId="LiveId" clId="{D293ADE4-619C-493C-9D04-633C2F994670}" dt="2020-10-04T20:29:00.306" v="79" actId="1035"/>
          <ac:spMkLst>
            <pc:docMk/>
            <pc:sldMk cId="1465170759" sldId="256"/>
            <ac:spMk id="4" creationId="{3D7513FE-F7D4-4DB7-9981-AEC6FE4D2BE8}"/>
          </ac:spMkLst>
        </pc:spChg>
      </pc:sldChg>
      <pc:sldChg chg="del">
        <pc:chgData name="Михаил Попов" userId="1ff28dec684c2c56" providerId="LiveId" clId="{D293ADE4-619C-493C-9D04-633C2F994670}" dt="2020-10-04T20:50:37.193" v="235" actId="47"/>
        <pc:sldMkLst>
          <pc:docMk/>
          <pc:sldMk cId="2884055356" sldId="257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3672788101" sldId="258"/>
        </pc:sldMkLst>
      </pc:sldChg>
      <pc:sldChg chg="addSp delSp modSp add mod delAnim">
        <pc:chgData name="Михаил Попов" userId="1ff28dec684c2c56" providerId="LiveId" clId="{D293ADE4-619C-493C-9D04-633C2F994670}" dt="2020-10-04T20:39:09.430" v="102" actId="20577"/>
        <pc:sldMkLst>
          <pc:docMk/>
          <pc:sldMk cId="3719372188" sldId="258"/>
        </pc:sldMkLst>
        <pc:spChg chg="mod">
          <ac:chgData name="Михаил Попов" userId="1ff28dec684c2c56" providerId="LiveId" clId="{D293ADE4-619C-493C-9D04-633C2F994670}" dt="2020-10-04T20:39:09.430" v="102" actId="20577"/>
          <ac:spMkLst>
            <pc:docMk/>
            <pc:sldMk cId="3719372188" sldId="258"/>
            <ac:spMk id="2" creationId="{540DA4F7-DAF2-417F-B5C1-57CEC4065B99}"/>
          </ac:spMkLst>
        </pc:spChg>
        <pc:spChg chg="del">
          <ac:chgData name="Михаил Попов" userId="1ff28dec684c2c56" providerId="LiveId" clId="{D293ADE4-619C-493C-9D04-633C2F994670}" dt="2020-10-04T20:38:50.918" v="84" actId="478"/>
          <ac:spMkLst>
            <pc:docMk/>
            <pc:sldMk cId="3719372188" sldId="258"/>
            <ac:spMk id="3" creationId="{8D015983-E51E-4C19-99CA-547E786547A0}"/>
          </ac:spMkLst>
        </pc:spChg>
        <pc:spChg chg="add del mod">
          <ac:chgData name="Михаил Попов" userId="1ff28dec684c2c56" providerId="LiveId" clId="{D293ADE4-619C-493C-9D04-633C2F994670}" dt="2020-10-04T20:38:53.403" v="85" actId="478"/>
          <ac:spMkLst>
            <pc:docMk/>
            <pc:sldMk cId="3719372188" sldId="258"/>
            <ac:spMk id="8" creationId="{288DE983-FC55-4951-A78E-66C032DB19FD}"/>
          </ac:spMkLst>
        </pc:spChg>
        <pc:picChg chg="add mod">
          <ac:chgData name="Михаил Попов" userId="1ff28dec684c2c56" providerId="LiveId" clId="{D293ADE4-619C-493C-9D04-633C2F994670}" dt="2020-10-04T20:39:03.387" v="86" actId="1076"/>
          <ac:picMkLst>
            <pc:docMk/>
            <pc:sldMk cId="3719372188" sldId="258"/>
            <ac:picMk id="6" creationId="{F8EE88D9-6947-4870-82E8-9D0FA35B126C}"/>
          </ac:picMkLst>
        </pc:picChg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1768557591" sldId="259"/>
        </pc:sldMkLst>
      </pc:sldChg>
      <pc:sldChg chg="addSp delSp modSp new mod">
        <pc:chgData name="Михаил Попов" userId="1ff28dec684c2c56" providerId="LiveId" clId="{D293ADE4-619C-493C-9D04-633C2F994670}" dt="2020-10-04T20:44:19.997" v="119" actId="20577"/>
        <pc:sldMkLst>
          <pc:docMk/>
          <pc:sldMk cId="3638549630" sldId="259"/>
        </pc:sldMkLst>
        <pc:spChg chg="del">
          <ac:chgData name="Михаил Попов" userId="1ff28dec684c2c56" providerId="LiveId" clId="{D293ADE4-619C-493C-9D04-633C2F994670}" dt="2020-10-04T20:44:15.627" v="108" actId="478"/>
          <ac:spMkLst>
            <pc:docMk/>
            <pc:sldMk cId="3638549630" sldId="259"/>
            <ac:spMk id="2" creationId="{6E85EAED-2583-4D83-B55D-1A987CF56733}"/>
          </ac:spMkLst>
        </pc:spChg>
        <pc:spChg chg="del">
          <ac:chgData name="Михаил Попов" userId="1ff28dec684c2c56" providerId="LiveId" clId="{D293ADE4-619C-493C-9D04-633C2F994670}" dt="2020-10-04T20:43:50.379" v="104" actId="478"/>
          <ac:spMkLst>
            <pc:docMk/>
            <pc:sldMk cId="3638549630" sldId="259"/>
            <ac:spMk id="3" creationId="{35B693C1-D396-4583-8E6F-5E10BC477FBA}"/>
          </ac:spMkLst>
        </pc:spChg>
        <pc:spChg chg="add mod">
          <ac:chgData name="Михаил Попов" userId="1ff28dec684c2c56" providerId="LiveId" clId="{D293ADE4-619C-493C-9D04-633C2F994670}" dt="2020-10-04T20:44:04.884" v="107" actId="1076"/>
          <ac:spMkLst>
            <pc:docMk/>
            <pc:sldMk cId="3638549630" sldId="259"/>
            <ac:spMk id="6" creationId="{7CD9FE24-DB61-41DE-87AA-4EF45F9F1892}"/>
          </ac:spMkLst>
        </pc:spChg>
        <pc:spChg chg="add mod">
          <ac:chgData name="Михаил Попов" userId="1ff28dec684c2c56" providerId="LiveId" clId="{D293ADE4-619C-493C-9D04-633C2F994670}" dt="2020-10-04T20:44:19.997" v="119" actId="20577"/>
          <ac:spMkLst>
            <pc:docMk/>
            <pc:sldMk cId="3638549630" sldId="259"/>
            <ac:spMk id="7" creationId="{9E5B9C15-EF05-47E6-8FE7-B2DBA06520B1}"/>
          </ac:spMkLst>
        </pc:spChg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1007563158" sldId="260"/>
        </pc:sldMkLst>
      </pc:sldChg>
      <pc:sldChg chg="addSp delSp modSp new mod">
        <pc:chgData name="Михаил Попов" userId="1ff28dec684c2c56" providerId="LiveId" clId="{D293ADE4-619C-493C-9D04-633C2F994670}" dt="2020-10-04T20:46:56.907" v="161" actId="12385"/>
        <pc:sldMkLst>
          <pc:docMk/>
          <pc:sldMk cId="1501208565" sldId="260"/>
        </pc:sldMkLst>
        <pc:spChg chg="del">
          <ac:chgData name="Михаил Попов" userId="1ff28dec684c2c56" providerId="LiveId" clId="{D293ADE4-619C-493C-9D04-633C2F994670}" dt="2020-10-04T20:44:49.351" v="123" actId="478"/>
          <ac:spMkLst>
            <pc:docMk/>
            <pc:sldMk cId="1501208565" sldId="260"/>
            <ac:spMk id="2" creationId="{34AE9EB6-2D38-428C-90F5-0C0430400743}"/>
          </ac:spMkLst>
        </pc:spChg>
        <pc:spChg chg="del">
          <ac:chgData name="Михаил Попов" userId="1ff28dec684c2c56" providerId="LiveId" clId="{D293ADE4-619C-493C-9D04-633C2F994670}" dt="2020-10-04T20:44:45.651" v="121" actId="478"/>
          <ac:spMkLst>
            <pc:docMk/>
            <pc:sldMk cId="1501208565" sldId="260"/>
            <ac:spMk id="3" creationId="{59659AEC-4370-4C53-ADFC-D6080CF3F127}"/>
          </ac:spMkLst>
        </pc:spChg>
        <pc:spChg chg="add mod">
          <ac:chgData name="Михаил Попов" userId="1ff28dec684c2c56" providerId="LiveId" clId="{D293ADE4-619C-493C-9D04-633C2F994670}" dt="2020-10-04T20:45:18.703" v="156" actId="20577"/>
          <ac:spMkLst>
            <pc:docMk/>
            <pc:sldMk cId="1501208565" sldId="260"/>
            <ac:spMk id="6" creationId="{715A9192-E73E-4CF7-B483-A670E76546C2}"/>
          </ac:spMkLst>
        </pc:spChg>
        <pc:graphicFrameChg chg="add mod modGraphic">
          <ac:chgData name="Михаил Попов" userId="1ff28dec684c2c56" providerId="LiveId" clId="{D293ADE4-619C-493C-9D04-633C2F994670}" dt="2020-10-04T20:46:56.907" v="161" actId="12385"/>
          <ac:graphicFrameMkLst>
            <pc:docMk/>
            <pc:sldMk cId="1501208565" sldId="260"/>
            <ac:graphicFrameMk id="5" creationId="{803FBA92-5E8C-4CB4-AF69-E7B03246A51F}"/>
          </ac:graphicFrameMkLst>
        </pc:graphicFrameChg>
      </pc:sldChg>
      <pc:sldChg chg="addSp delSp modSp new mod">
        <pc:chgData name="Михаил Попов" userId="1ff28dec684c2c56" providerId="LiveId" clId="{D293ADE4-619C-493C-9D04-633C2F994670}" dt="2020-10-04T20:49:29.203" v="234" actId="1076"/>
        <pc:sldMkLst>
          <pc:docMk/>
          <pc:sldMk cId="2833513963" sldId="261"/>
        </pc:sldMkLst>
        <pc:spChg chg="del">
          <ac:chgData name="Михаил Попов" userId="1ff28dec684c2c56" providerId="LiveId" clId="{D293ADE4-619C-493C-9D04-633C2F994670}" dt="2020-10-04T20:47:07.795" v="163" actId="478"/>
          <ac:spMkLst>
            <pc:docMk/>
            <pc:sldMk cId="2833513963" sldId="261"/>
            <ac:spMk id="2" creationId="{5954B7C0-DC50-4B16-B36E-B36E940A3A83}"/>
          </ac:spMkLst>
        </pc:spChg>
        <pc:spChg chg="del">
          <ac:chgData name="Михаил Попов" userId="1ff28dec684c2c56" providerId="LiveId" clId="{D293ADE4-619C-493C-9D04-633C2F994670}" dt="2020-10-04T20:47:08.660" v="164" actId="478"/>
          <ac:spMkLst>
            <pc:docMk/>
            <pc:sldMk cId="2833513963" sldId="261"/>
            <ac:spMk id="3" creationId="{03FB7077-4CE9-450A-A05C-049AD550D11B}"/>
          </ac:spMkLst>
        </pc:spChg>
        <pc:spChg chg="add mod">
          <ac:chgData name="Михаил Попов" userId="1ff28dec684c2c56" providerId="LiveId" clId="{D293ADE4-619C-493C-9D04-633C2F994670}" dt="2020-10-04T20:48:00.832" v="186" actId="20577"/>
          <ac:spMkLst>
            <pc:docMk/>
            <pc:sldMk cId="2833513963" sldId="261"/>
            <ac:spMk id="6" creationId="{E7BD0140-782D-4812-8AD9-2420ED0ACF96}"/>
          </ac:spMkLst>
        </pc:spChg>
        <pc:graphicFrameChg chg="add mod modGraphic">
          <ac:chgData name="Михаил Попов" userId="1ff28dec684c2c56" providerId="LiveId" clId="{D293ADE4-619C-493C-9D04-633C2F994670}" dt="2020-10-04T20:49:29.203" v="234" actId="1076"/>
          <ac:graphicFrameMkLst>
            <pc:docMk/>
            <pc:sldMk cId="2833513963" sldId="261"/>
            <ac:graphicFrameMk id="5" creationId="{3A8349BC-F3B3-4005-9455-5FEB880636DF}"/>
          </ac:graphicFrameMkLst>
        </pc:graphicFrameChg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3840378281" sldId="261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4181728716" sldId="262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3060488625" sldId="263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4114903945" sldId="264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875102614" sldId="265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2821828304" sldId="266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1382352539" sldId="268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1041568760" sldId="269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2949136723" sldId="270"/>
        </pc:sldMkLst>
      </pc:sldChg>
      <pc:sldChg chg="del">
        <pc:chgData name="Михаил Попов" userId="1ff28dec684c2c56" providerId="LiveId" clId="{D293ADE4-619C-493C-9D04-633C2F994670}" dt="2020-10-04T20:29:11.745" v="80" actId="47"/>
        <pc:sldMkLst>
          <pc:docMk/>
          <pc:sldMk cId="1814081901" sldId="373"/>
        </pc:sldMkLst>
      </pc:sldChg>
      <pc:sldMasterChg chg="del delSldLayout">
        <pc:chgData name="Михаил Попов" userId="1ff28dec684c2c56" providerId="LiveId" clId="{D293ADE4-619C-493C-9D04-633C2F994670}" dt="2020-10-04T20:29:11.745" v="80" actId="47"/>
        <pc:sldMasterMkLst>
          <pc:docMk/>
          <pc:sldMasterMk cId="2874994391" sldId="2147483660"/>
        </pc:sldMasterMkLst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2580326925" sldId="2147483661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3112343103" sldId="2147483662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2262539446" sldId="2147483663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2867307570" sldId="2147483664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1214130654" sldId="2147483665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1564176342" sldId="2147483666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946108845" sldId="2147483667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1453718743" sldId="2147483668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1962704782" sldId="2147483669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2983405031" sldId="2147483670"/>
          </pc:sldLayoutMkLst>
        </pc:sldLayoutChg>
        <pc:sldLayoutChg chg="del">
          <pc:chgData name="Михаил Попов" userId="1ff28dec684c2c56" providerId="LiveId" clId="{D293ADE4-619C-493C-9D04-633C2F994670}" dt="2020-10-04T20:29:11.745" v="80" actId="47"/>
          <pc:sldLayoutMkLst>
            <pc:docMk/>
            <pc:sldMasterMk cId="2874994391" sldId="2147483660"/>
            <pc:sldLayoutMk cId="780560799" sldId="2147483671"/>
          </pc:sldLayoutMkLst>
        </pc:sldLayoutChg>
      </pc:sldMasterChg>
    </pc:docChg>
  </pc:docChgLst>
  <pc:docChgLst>
    <pc:chgData name="Михаил Попов" userId="1ff28dec684c2c56" providerId="LiveId" clId="{2FB0A346-2D39-4602-89A7-19CEF878DD81}"/>
    <pc:docChg chg="undo custSel mod addSld delSld modSld sldOrd">
      <pc:chgData name="Михаил Попов" userId="1ff28dec684c2c56" providerId="LiveId" clId="{2FB0A346-2D39-4602-89A7-19CEF878DD81}" dt="2020-09-27T22:31:20.712" v="891"/>
      <pc:docMkLst>
        <pc:docMk/>
      </pc:docMkLst>
      <pc:sldChg chg="modSp mod">
        <pc:chgData name="Михаил Попов" userId="1ff28dec684c2c56" providerId="LiveId" clId="{2FB0A346-2D39-4602-89A7-19CEF878DD81}" dt="2020-09-20T20:09:41.378" v="67" actId="14100"/>
        <pc:sldMkLst>
          <pc:docMk/>
          <pc:sldMk cId="1465170759" sldId="256"/>
        </pc:sldMkLst>
        <pc:spChg chg="mod">
          <ac:chgData name="Михаил Попов" userId="1ff28dec684c2c56" providerId="LiveId" clId="{2FB0A346-2D39-4602-89A7-19CEF878DD81}" dt="2020-09-20T20:09:29.480" v="66" actId="1076"/>
          <ac:spMkLst>
            <pc:docMk/>
            <pc:sldMk cId="1465170759" sldId="256"/>
            <ac:spMk id="2" creationId="{FF3AB7C7-3DE3-478D-8837-A363740512D7}"/>
          </ac:spMkLst>
        </pc:spChg>
        <pc:spChg chg="mod">
          <ac:chgData name="Михаил Попов" userId="1ff28dec684c2c56" providerId="LiveId" clId="{2FB0A346-2D39-4602-89A7-19CEF878DD81}" dt="2020-09-20T20:09:41.378" v="67" actId="14100"/>
          <ac:spMkLst>
            <pc:docMk/>
            <pc:sldMk cId="1465170759" sldId="256"/>
            <ac:spMk id="3" creationId="{A377C2DA-5A58-4D5E-8AA8-AE385604BAC6}"/>
          </ac:spMkLst>
        </pc:spChg>
        <pc:spChg chg="mod">
          <ac:chgData name="Михаил Попов" userId="1ff28dec684c2c56" providerId="LiveId" clId="{2FB0A346-2D39-4602-89A7-19CEF878DD81}" dt="2020-09-20T20:09:29.480" v="66" actId="1076"/>
          <ac:spMkLst>
            <pc:docMk/>
            <pc:sldMk cId="1465170759" sldId="256"/>
            <ac:spMk id="4" creationId="{3D7513FE-F7D4-4DB7-9981-AEC6FE4D2BE8}"/>
          </ac:spMkLst>
        </pc:spChg>
      </pc:sldChg>
      <pc:sldChg chg="modSp modAnim">
        <pc:chgData name="Михаил Попов" userId="1ff28dec684c2c56" providerId="LiveId" clId="{2FB0A346-2D39-4602-89A7-19CEF878DD81}" dt="2020-09-20T21:18:58.759" v="680" actId="20577"/>
        <pc:sldMkLst>
          <pc:docMk/>
          <pc:sldMk cId="2884055356" sldId="257"/>
        </pc:sldMkLst>
        <pc:spChg chg="mod">
          <ac:chgData name="Михаил Попов" userId="1ff28dec684c2c56" providerId="LiveId" clId="{2FB0A346-2D39-4602-89A7-19CEF878DD81}" dt="2020-09-20T21:18:58.759" v="680" actId="20577"/>
          <ac:spMkLst>
            <pc:docMk/>
            <pc:sldMk cId="2884055356" sldId="257"/>
            <ac:spMk id="3" creationId="{8D015983-E51E-4C19-99CA-547E786547A0}"/>
          </ac:spMkLst>
        </pc:spChg>
      </pc:sldChg>
      <pc:sldChg chg="addSp delSp modSp mod setBg delAnim">
        <pc:chgData name="Михаил Попов" userId="1ff28dec684c2c56" providerId="LiveId" clId="{2FB0A346-2D39-4602-89A7-19CEF878DD81}" dt="2020-09-20T21:01:19.582" v="430" actId="1076"/>
        <pc:sldMkLst>
          <pc:docMk/>
          <pc:sldMk cId="3672788101" sldId="258"/>
        </pc:sldMkLst>
        <pc:spChg chg="mod">
          <ac:chgData name="Михаил Попов" userId="1ff28dec684c2c56" providerId="LiveId" clId="{2FB0A346-2D39-4602-89A7-19CEF878DD81}" dt="2020-09-20T21:00:05.933" v="424"/>
          <ac:spMkLst>
            <pc:docMk/>
            <pc:sldMk cId="3672788101" sldId="258"/>
            <ac:spMk id="2" creationId="{A8E2A108-8F22-48F7-817E-3B2522E74052}"/>
          </ac:spMkLst>
        </pc:spChg>
        <pc:spChg chg="del">
          <ac:chgData name="Михаил Попов" userId="1ff28dec684c2c56" providerId="LiveId" clId="{2FB0A346-2D39-4602-89A7-19CEF878DD81}" dt="2020-09-20T20:59:12.029" v="414" actId="478"/>
          <ac:spMkLst>
            <pc:docMk/>
            <pc:sldMk cId="3672788101" sldId="258"/>
            <ac:spMk id="3" creationId="{10964EB1-5EDD-4842-BC7B-ACBC9432B9BE}"/>
          </ac:spMkLst>
        </pc:spChg>
        <pc:spChg chg="mod ord">
          <ac:chgData name="Михаил Попов" userId="1ff28dec684c2c56" providerId="LiveId" clId="{2FB0A346-2D39-4602-89A7-19CEF878DD81}" dt="2020-09-20T20:59:29.126" v="419" actId="26606"/>
          <ac:spMkLst>
            <pc:docMk/>
            <pc:sldMk cId="3672788101" sldId="258"/>
            <ac:spMk id="4" creationId="{360EB2F4-F9B2-45D8-A5DA-36528BA1A87C}"/>
          </ac:spMkLst>
        </pc:spChg>
        <pc:spChg chg="add del mod">
          <ac:chgData name="Михаил Попов" userId="1ff28dec684c2c56" providerId="LiveId" clId="{2FB0A346-2D39-4602-89A7-19CEF878DD81}" dt="2020-09-20T20:59:15.378" v="415" actId="478"/>
          <ac:spMkLst>
            <pc:docMk/>
            <pc:sldMk cId="3672788101" sldId="258"/>
            <ac:spMk id="7" creationId="{966E5722-29DF-440A-85DC-EA88F5D90FBE}"/>
          </ac:spMkLst>
        </pc:spChg>
        <pc:spChg chg="add del">
          <ac:chgData name="Михаил Попов" userId="1ff28dec684c2c56" providerId="LiveId" clId="{2FB0A346-2D39-4602-89A7-19CEF878DD81}" dt="2020-09-20T20:59:29.126" v="419" actId="26606"/>
          <ac:spMkLst>
            <pc:docMk/>
            <pc:sldMk cId="3672788101" sldId="258"/>
            <ac:spMk id="15" creationId="{53F29798-D584-4792-9B62-3F5F5C36D619}"/>
          </ac:spMkLst>
        </pc:spChg>
        <pc:grpChg chg="del">
          <ac:chgData name="Михаил Попов" userId="1ff28dec684c2c56" providerId="LiveId" clId="{2FB0A346-2D39-4602-89A7-19CEF878DD81}" dt="2020-09-20T20:59:22.318" v="416" actId="478"/>
          <ac:grpSpMkLst>
            <pc:docMk/>
            <pc:sldMk cId="3672788101" sldId="258"/>
            <ac:grpSpMk id="23" creationId="{6E686ACD-FB4F-413E-8E36-AB9B4D0962AE}"/>
          </ac:grpSpMkLst>
        </pc:grpChg>
        <pc:picChg chg="del">
          <ac:chgData name="Михаил Попов" userId="1ff28dec684c2c56" providerId="LiveId" clId="{2FB0A346-2D39-4602-89A7-19CEF878DD81}" dt="2020-09-20T20:59:22.318" v="416" actId="478"/>
          <ac:picMkLst>
            <pc:docMk/>
            <pc:sldMk cId="3672788101" sldId="258"/>
            <ac:picMk id="6" creationId="{2A4B18BC-A514-4590-BFA7-2C256CF229DB}"/>
          </ac:picMkLst>
        </pc:picChg>
        <pc:picChg chg="add mod">
          <ac:chgData name="Михаил Попов" userId="1ff28dec684c2c56" providerId="LiveId" clId="{2FB0A346-2D39-4602-89A7-19CEF878DD81}" dt="2020-09-20T21:00:22.271" v="425" actId="1076"/>
          <ac:picMkLst>
            <pc:docMk/>
            <pc:sldMk cId="3672788101" sldId="258"/>
            <ac:picMk id="12" creationId="{466FE349-D2A3-4990-ACF9-39A046C1E773}"/>
          </ac:picMkLst>
        </pc:picChg>
        <pc:picChg chg="add mod">
          <ac:chgData name="Михаил Попов" userId="1ff28dec684c2c56" providerId="LiveId" clId="{2FB0A346-2D39-4602-89A7-19CEF878DD81}" dt="2020-09-20T21:01:19.582" v="430" actId="1076"/>
          <ac:picMkLst>
            <pc:docMk/>
            <pc:sldMk cId="3672788101" sldId="258"/>
            <ac:picMk id="18" creationId="{9B472D8F-EA52-4CB7-A83F-65538AA69E6D}"/>
          </ac:picMkLst>
        </pc:picChg>
        <pc:picChg chg="del">
          <ac:chgData name="Михаил Попов" userId="1ff28dec684c2c56" providerId="LiveId" clId="{2FB0A346-2D39-4602-89A7-19CEF878DD81}" dt="2020-09-20T20:59:22.318" v="416" actId="478"/>
          <ac:picMkLst>
            <pc:docMk/>
            <pc:sldMk cId="3672788101" sldId="258"/>
            <ac:picMk id="25" creationId="{53EF37E7-7129-484C-B9D2-3E1C335C631F}"/>
          </ac:picMkLst>
        </pc:picChg>
      </pc:sldChg>
      <pc:sldChg chg="modSp add modAnim">
        <pc:chgData name="Михаил Попов" userId="1ff28dec684c2c56" providerId="LiveId" clId="{2FB0A346-2D39-4602-89A7-19CEF878DD81}" dt="2020-09-20T21:18:44.896" v="651"/>
        <pc:sldMkLst>
          <pc:docMk/>
          <pc:sldMk cId="1768557591" sldId="259"/>
        </pc:sldMkLst>
        <pc:spChg chg="mod">
          <ac:chgData name="Михаил Попов" userId="1ff28dec684c2c56" providerId="LiveId" clId="{2FB0A346-2D39-4602-89A7-19CEF878DD81}" dt="2020-09-20T21:18:44.896" v="651"/>
          <ac:spMkLst>
            <pc:docMk/>
            <pc:sldMk cId="1768557591" sldId="259"/>
            <ac:spMk id="3" creationId="{8D015983-E51E-4C19-99CA-547E786547A0}"/>
          </ac:spMkLst>
        </pc:spChg>
      </pc:sldChg>
      <pc:sldChg chg="del">
        <pc:chgData name="Михаил Попов" userId="1ff28dec684c2c56" providerId="LiveId" clId="{2FB0A346-2D39-4602-89A7-19CEF878DD81}" dt="2020-09-20T20:09:50.781" v="68" actId="47"/>
        <pc:sldMkLst>
          <pc:docMk/>
          <pc:sldMk cId="3164201559" sldId="259"/>
        </pc:sldMkLst>
      </pc:sldChg>
      <pc:sldChg chg="addSp delSp modSp add mod modAnim">
        <pc:chgData name="Михаил Попов" userId="1ff28dec684c2c56" providerId="LiveId" clId="{2FB0A346-2D39-4602-89A7-19CEF878DD81}" dt="2020-09-20T21:08:59.121" v="488"/>
        <pc:sldMkLst>
          <pc:docMk/>
          <pc:sldMk cId="1007563158" sldId="260"/>
        </pc:sldMkLst>
        <pc:spChg chg="mod">
          <ac:chgData name="Михаил Попов" userId="1ff28dec684c2c56" providerId="LiveId" clId="{2FB0A346-2D39-4602-89A7-19CEF878DD81}" dt="2020-09-20T21:07:09.870" v="473" actId="20577"/>
          <ac:spMkLst>
            <pc:docMk/>
            <pc:sldMk cId="1007563158" sldId="260"/>
            <ac:spMk id="2" creationId="{A8E2A108-8F22-48F7-817E-3B2522E74052}"/>
          </ac:spMkLst>
        </pc:spChg>
        <pc:grpChg chg="add mod">
          <ac:chgData name="Михаил Попов" userId="1ff28dec684c2c56" providerId="LiveId" clId="{2FB0A346-2D39-4602-89A7-19CEF878DD81}" dt="2020-09-20T21:08:45.390" v="486" actId="1076"/>
          <ac:grpSpMkLst>
            <pc:docMk/>
            <pc:sldMk cId="1007563158" sldId="260"/>
            <ac:grpSpMk id="6" creationId="{0BEC7782-72D0-4CB0-8759-B406FF355233}"/>
          </ac:grpSpMkLst>
        </pc:grpChg>
        <pc:picChg chg="add mod">
          <ac:chgData name="Михаил Попов" userId="1ff28dec684c2c56" providerId="LiveId" clId="{2FB0A346-2D39-4602-89A7-19CEF878DD81}" dt="2020-09-20T21:08:42.415" v="485" actId="1076"/>
          <ac:picMkLst>
            <pc:docMk/>
            <pc:sldMk cId="1007563158" sldId="260"/>
            <ac:picMk id="5" creationId="{58A87A39-297C-4091-952D-F92B849AEE14}"/>
          </ac:picMkLst>
        </pc:picChg>
        <pc:picChg chg="add mod">
          <ac:chgData name="Михаил Попов" userId="1ff28dec684c2c56" providerId="LiveId" clId="{2FB0A346-2D39-4602-89A7-19CEF878DD81}" dt="2020-09-20T21:06:28.194" v="439"/>
          <ac:picMkLst>
            <pc:docMk/>
            <pc:sldMk cId="1007563158" sldId="260"/>
            <ac:picMk id="7" creationId="{D8CE6E9F-F221-46D5-B2F6-7E6CCD17246E}"/>
          </ac:picMkLst>
        </pc:picChg>
        <pc:picChg chg="add mod">
          <ac:chgData name="Михаил Попов" userId="1ff28dec684c2c56" providerId="LiveId" clId="{2FB0A346-2D39-4602-89A7-19CEF878DD81}" dt="2020-09-20T21:06:28.194" v="439"/>
          <ac:picMkLst>
            <pc:docMk/>
            <pc:sldMk cId="1007563158" sldId="260"/>
            <ac:picMk id="8" creationId="{1651B9FE-E9D5-4D92-9C33-ED119FF76109}"/>
          </ac:picMkLst>
        </pc:picChg>
        <pc:picChg chg="add mod">
          <ac:chgData name="Михаил Попов" userId="1ff28dec684c2c56" providerId="LiveId" clId="{2FB0A346-2D39-4602-89A7-19CEF878DD81}" dt="2020-09-20T21:08:38.232" v="484" actId="1076"/>
          <ac:picMkLst>
            <pc:docMk/>
            <pc:sldMk cId="1007563158" sldId="260"/>
            <ac:picMk id="11" creationId="{47DCE5B9-586D-44CA-8D83-AF6C904FD0F5}"/>
          </ac:picMkLst>
        </pc:picChg>
        <pc:picChg chg="del">
          <ac:chgData name="Михаил Попов" userId="1ff28dec684c2c56" providerId="LiveId" clId="{2FB0A346-2D39-4602-89A7-19CEF878DD81}" dt="2020-09-20T21:05:27.691" v="436" actId="478"/>
          <ac:picMkLst>
            <pc:docMk/>
            <pc:sldMk cId="1007563158" sldId="260"/>
            <ac:picMk id="12" creationId="{466FE349-D2A3-4990-ACF9-39A046C1E773}"/>
          </ac:picMkLst>
        </pc:picChg>
        <pc:picChg chg="del">
          <ac:chgData name="Михаил Попов" userId="1ff28dec684c2c56" providerId="LiveId" clId="{2FB0A346-2D39-4602-89A7-19CEF878DD81}" dt="2020-09-20T21:05:28.458" v="437" actId="478"/>
          <ac:picMkLst>
            <pc:docMk/>
            <pc:sldMk cId="1007563158" sldId="260"/>
            <ac:picMk id="18" creationId="{9B472D8F-EA52-4CB7-A83F-65538AA69E6D}"/>
          </ac:picMkLst>
        </pc:picChg>
      </pc:sldChg>
      <pc:sldChg chg="addSp delSp modSp add mod delAnim modAnim">
        <pc:chgData name="Михаил Попов" userId="1ff28dec684c2c56" providerId="LiveId" clId="{2FB0A346-2D39-4602-89A7-19CEF878DD81}" dt="2020-09-20T21:15:20.196" v="557"/>
        <pc:sldMkLst>
          <pc:docMk/>
          <pc:sldMk cId="3840378281" sldId="261"/>
        </pc:sldMkLst>
        <pc:spChg chg="mod">
          <ac:chgData name="Михаил Попов" userId="1ff28dec684c2c56" providerId="LiveId" clId="{2FB0A346-2D39-4602-89A7-19CEF878DD81}" dt="2020-09-20T21:09:34.606" v="496" actId="20577"/>
          <ac:spMkLst>
            <pc:docMk/>
            <pc:sldMk cId="3840378281" sldId="261"/>
            <ac:spMk id="2" creationId="{A8E2A108-8F22-48F7-817E-3B2522E74052}"/>
          </ac:spMkLst>
        </pc:spChg>
        <pc:spChg chg="add mod">
          <ac:chgData name="Михаил Попов" userId="1ff28dec684c2c56" providerId="LiveId" clId="{2FB0A346-2D39-4602-89A7-19CEF878DD81}" dt="2020-09-20T21:15:11.252" v="555" actId="164"/>
          <ac:spMkLst>
            <pc:docMk/>
            <pc:sldMk cId="3840378281" sldId="261"/>
            <ac:spMk id="3" creationId="{39E062AA-C53F-44FD-B7B5-C2B43F40540B}"/>
          </ac:spMkLst>
        </pc:spChg>
        <pc:grpChg chg="del mod">
          <ac:chgData name="Михаил Попов" userId="1ff28dec684c2c56" providerId="LiveId" clId="{2FB0A346-2D39-4602-89A7-19CEF878DD81}" dt="2020-09-20T21:10:05.260" v="501" actId="478"/>
          <ac:grpSpMkLst>
            <pc:docMk/>
            <pc:sldMk cId="3840378281" sldId="261"/>
            <ac:grpSpMk id="6" creationId="{0BEC7782-72D0-4CB0-8759-B406FF355233}"/>
          </ac:grpSpMkLst>
        </pc:grpChg>
        <pc:grpChg chg="add mod">
          <ac:chgData name="Михаил Попов" userId="1ff28dec684c2c56" providerId="LiveId" clId="{2FB0A346-2D39-4602-89A7-19CEF878DD81}" dt="2020-09-20T21:15:11.252" v="555" actId="164"/>
          <ac:grpSpMkLst>
            <pc:docMk/>
            <pc:sldMk cId="3840378281" sldId="261"/>
            <ac:grpSpMk id="10" creationId="{2E6FC11C-4566-40B8-8B94-CFE9CA875DC2}"/>
          </ac:grpSpMkLst>
        </pc:grpChg>
        <pc:picChg chg="del">
          <ac:chgData name="Михаил Попов" userId="1ff28dec684c2c56" providerId="LiveId" clId="{2FB0A346-2D39-4602-89A7-19CEF878DD81}" dt="2020-09-20T21:10:06.979" v="502" actId="478"/>
          <ac:picMkLst>
            <pc:docMk/>
            <pc:sldMk cId="3840378281" sldId="261"/>
            <ac:picMk id="5" creationId="{58A87A39-297C-4091-952D-F92B849AEE14}"/>
          </ac:picMkLst>
        </pc:picChg>
        <pc:picChg chg="add mod">
          <ac:chgData name="Михаил Попов" userId="1ff28dec684c2c56" providerId="LiveId" clId="{2FB0A346-2D39-4602-89A7-19CEF878DD81}" dt="2020-09-20T21:10:33.792" v="507" actId="1076"/>
          <ac:picMkLst>
            <pc:docMk/>
            <pc:sldMk cId="3840378281" sldId="261"/>
            <ac:picMk id="9" creationId="{676CA51B-6EB1-4E43-B42F-6EF7A21905CB}"/>
          </ac:picMkLst>
        </pc:picChg>
        <pc:picChg chg="mod">
          <ac:chgData name="Михаил Попов" userId="1ff28dec684c2c56" providerId="LiveId" clId="{2FB0A346-2D39-4602-89A7-19CEF878DD81}" dt="2020-09-20T21:15:11.252" v="555" actId="164"/>
          <ac:picMkLst>
            <pc:docMk/>
            <pc:sldMk cId="3840378281" sldId="261"/>
            <ac:picMk id="11" creationId="{47DCE5B9-586D-44CA-8D83-AF6C904FD0F5}"/>
          </ac:picMkLst>
        </pc:picChg>
      </pc:sldChg>
      <pc:sldChg chg="modSp add modAnim">
        <pc:chgData name="Михаил Попов" userId="1ff28dec684c2c56" providerId="LiveId" clId="{2FB0A346-2D39-4602-89A7-19CEF878DD81}" dt="2020-09-20T21:18:22.311" v="648" actId="20577"/>
        <pc:sldMkLst>
          <pc:docMk/>
          <pc:sldMk cId="4181728716" sldId="262"/>
        </pc:sldMkLst>
        <pc:spChg chg="mod">
          <ac:chgData name="Михаил Попов" userId="1ff28dec684c2c56" providerId="LiveId" clId="{2FB0A346-2D39-4602-89A7-19CEF878DD81}" dt="2020-09-20T21:18:22.311" v="648" actId="20577"/>
          <ac:spMkLst>
            <pc:docMk/>
            <pc:sldMk cId="4181728716" sldId="262"/>
            <ac:spMk id="3" creationId="{8D015983-E51E-4C19-99CA-547E786547A0}"/>
          </ac:spMkLst>
        </pc:sp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4183793785" sldId="26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848621229" sldId="263"/>
        </pc:sldMkLst>
      </pc:sldChg>
      <pc:sldChg chg="modSp add mod">
        <pc:chgData name="Михаил Попов" userId="1ff28dec684c2c56" providerId="LiveId" clId="{2FB0A346-2D39-4602-89A7-19CEF878DD81}" dt="2020-09-20T21:18:10.288" v="621" actId="20577"/>
        <pc:sldMkLst>
          <pc:docMk/>
          <pc:sldMk cId="3060488625" sldId="263"/>
        </pc:sldMkLst>
        <pc:spChg chg="mod">
          <ac:chgData name="Михаил Попов" userId="1ff28dec684c2c56" providerId="LiveId" clId="{2FB0A346-2D39-4602-89A7-19CEF878DD81}" dt="2020-09-20T21:18:10.288" v="621" actId="20577"/>
          <ac:spMkLst>
            <pc:docMk/>
            <pc:sldMk cId="3060488625" sldId="263"/>
            <ac:spMk id="3" creationId="{8D015983-E51E-4C19-99CA-547E786547A0}"/>
          </ac:spMkLst>
        </pc:sp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965181988" sldId="264"/>
        </pc:sldMkLst>
      </pc:sldChg>
      <pc:sldChg chg="addSp delSp modSp add mod delAnim">
        <pc:chgData name="Михаил Попов" userId="1ff28dec684c2c56" providerId="LiveId" clId="{2FB0A346-2D39-4602-89A7-19CEF878DD81}" dt="2020-09-20T21:29:14.456" v="764" actId="1076"/>
        <pc:sldMkLst>
          <pc:docMk/>
          <pc:sldMk cId="4114903945" sldId="264"/>
        </pc:sldMkLst>
        <pc:spChg chg="mod">
          <ac:chgData name="Михаил Попов" userId="1ff28dec684c2c56" providerId="LiveId" clId="{2FB0A346-2D39-4602-89A7-19CEF878DD81}" dt="2020-09-20T21:22:46.767" v="698" actId="20577"/>
          <ac:spMkLst>
            <pc:docMk/>
            <pc:sldMk cId="4114903945" sldId="264"/>
            <ac:spMk id="2" creationId="{A8E2A108-8F22-48F7-817E-3B2522E74052}"/>
          </ac:spMkLst>
        </pc:spChg>
        <pc:grpChg chg="del">
          <ac:chgData name="Михаил Попов" userId="1ff28dec684c2c56" providerId="LiveId" clId="{2FB0A346-2D39-4602-89A7-19CEF878DD81}" dt="2020-09-20T21:21:47.572" v="682" actId="478"/>
          <ac:grpSpMkLst>
            <pc:docMk/>
            <pc:sldMk cId="4114903945" sldId="264"/>
            <ac:grpSpMk id="10" creationId="{2E6FC11C-4566-40B8-8B94-CFE9CA875DC2}"/>
          </ac:grpSpMkLst>
        </pc:grpChg>
        <pc:grpChg chg="add mod">
          <ac:chgData name="Михаил Попов" userId="1ff28dec684c2c56" providerId="LiveId" clId="{2FB0A346-2D39-4602-89A7-19CEF878DD81}" dt="2020-09-20T21:27:54.477" v="754" actId="164"/>
          <ac:grpSpMkLst>
            <pc:docMk/>
            <pc:sldMk cId="4114903945" sldId="264"/>
            <ac:grpSpMk id="15" creationId="{F567425D-FAD0-40DA-AC1F-8A39B2DF6BD4}"/>
          </ac:grpSpMkLst>
        </pc:grpChg>
        <pc:grpChg chg="add mod">
          <ac:chgData name="Михаил Попов" userId="1ff28dec684c2c56" providerId="LiveId" clId="{2FB0A346-2D39-4602-89A7-19CEF878DD81}" dt="2020-09-20T21:29:14.456" v="764" actId="1076"/>
          <ac:grpSpMkLst>
            <pc:docMk/>
            <pc:sldMk cId="4114903945" sldId="264"/>
            <ac:grpSpMk id="18" creationId="{EC1060B9-2DA0-4A87-B4CD-D131F8EAC798}"/>
          </ac:grpSpMkLst>
        </pc:grpChg>
        <pc:picChg chg="add mod modCrop">
          <ac:chgData name="Михаил Попов" userId="1ff28dec684c2c56" providerId="LiveId" clId="{2FB0A346-2D39-4602-89A7-19CEF878DD81}" dt="2020-09-20T21:29:05.290" v="763" actId="164"/>
          <ac:picMkLst>
            <pc:docMk/>
            <pc:sldMk cId="4114903945" sldId="264"/>
            <ac:picMk id="6" creationId="{F619AF46-907C-4AF1-BABC-C0EC40EB89C4}"/>
          </ac:picMkLst>
        </pc:picChg>
        <pc:picChg chg="add mod modCrop">
          <ac:chgData name="Михаил Попов" userId="1ff28dec684c2c56" providerId="LiveId" clId="{2FB0A346-2D39-4602-89A7-19CEF878DD81}" dt="2020-09-20T21:29:05.290" v="763" actId="164"/>
          <ac:picMkLst>
            <pc:docMk/>
            <pc:sldMk cId="4114903945" sldId="264"/>
            <ac:picMk id="7" creationId="{846D39CC-2E2D-4267-A5BF-F1428C9BF3DD}"/>
          </ac:picMkLst>
        </pc:picChg>
        <pc:picChg chg="add mod">
          <ac:chgData name="Михаил Попов" userId="1ff28dec684c2c56" providerId="LiveId" clId="{2FB0A346-2D39-4602-89A7-19CEF878DD81}" dt="2020-09-20T21:24:02.610" v="704" actId="1076"/>
          <ac:picMkLst>
            <pc:docMk/>
            <pc:sldMk cId="4114903945" sldId="264"/>
            <ac:picMk id="8" creationId="{EDE8A11E-940A-47F6-8618-727442AADB31}"/>
          </ac:picMkLst>
        </pc:picChg>
        <pc:picChg chg="del">
          <ac:chgData name="Михаил Попов" userId="1ff28dec684c2c56" providerId="LiveId" clId="{2FB0A346-2D39-4602-89A7-19CEF878DD81}" dt="2020-09-20T21:21:46.909" v="681" actId="478"/>
          <ac:picMkLst>
            <pc:docMk/>
            <pc:sldMk cId="4114903945" sldId="264"/>
            <ac:picMk id="9" creationId="{676CA51B-6EB1-4E43-B42F-6EF7A21905CB}"/>
          </ac:picMkLst>
        </pc:picChg>
        <pc:picChg chg="add mod modCrop">
          <ac:chgData name="Михаил Попов" userId="1ff28dec684c2c56" providerId="LiveId" clId="{2FB0A346-2D39-4602-89A7-19CEF878DD81}" dt="2020-09-20T21:29:05.290" v="763" actId="164"/>
          <ac:picMkLst>
            <pc:docMk/>
            <pc:sldMk cId="4114903945" sldId="264"/>
            <ac:picMk id="14" creationId="{C487B427-6C13-423E-BA98-F391EA384339}"/>
          </ac:picMkLst>
        </pc:picChg>
        <pc:picChg chg="add del mod modCrop">
          <ac:chgData name="Михаил Попов" userId="1ff28dec684c2c56" providerId="LiveId" clId="{2FB0A346-2D39-4602-89A7-19CEF878DD81}" dt="2020-09-20T21:28:52.307" v="762" actId="478"/>
          <ac:picMkLst>
            <pc:docMk/>
            <pc:sldMk cId="4114903945" sldId="264"/>
            <ac:picMk id="17" creationId="{7B39A2C8-F58E-4CEB-A2D5-5B2B097A75F1}"/>
          </ac:picMkLst>
        </pc:picChg>
      </pc:sldChg>
      <pc:sldChg chg="addSp delSp modSp add mod modAnim">
        <pc:chgData name="Михаил Попов" userId="1ff28dec684c2c56" providerId="LiveId" clId="{2FB0A346-2D39-4602-89A7-19CEF878DD81}" dt="2020-09-20T21:35:36.839" v="805" actId="21"/>
        <pc:sldMkLst>
          <pc:docMk/>
          <pc:sldMk cId="875102614" sldId="265"/>
        </pc:sldMkLst>
        <pc:grpChg chg="del">
          <ac:chgData name="Михаил Попов" userId="1ff28dec684c2c56" providerId="LiveId" clId="{2FB0A346-2D39-4602-89A7-19CEF878DD81}" dt="2020-09-20T21:30:27.188" v="767" actId="478"/>
          <ac:grpSpMkLst>
            <pc:docMk/>
            <pc:sldMk cId="875102614" sldId="265"/>
            <ac:grpSpMk id="18" creationId="{EC1060B9-2DA0-4A87-B4CD-D131F8EAC798}"/>
          </ac:grpSpMkLst>
        </pc:grpChg>
        <pc:picChg chg="add mod">
          <ac:chgData name="Михаил Попов" userId="1ff28dec684c2c56" providerId="LiveId" clId="{2FB0A346-2D39-4602-89A7-19CEF878DD81}" dt="2020-09-20T21:32:37.116" v="781" actId="14100"/>
          <ac:picMkLst>
            <pc:docMk/>
            <pc:sldMk cId="875102614" sldId="265"/>
            <ac:picMk id="5" creationId="{68B25A99-30EF-4D8F-9CE1-7BCC66DF9ED5}"/>
          </ac:picMkLst>
        </pc:picChg>
        <pc:picChg chg="del">
          <ac:chgData name="Михаил Попов" userId="1ff28dec684c2c56" providerId="LiveId" clId="{2FB0A346-2D39-4602-89A7-19CEF878DD81}" dt="2020-09-20T21:30:25.901" v="766" actId="478"/>
          <ac:picMkLst>
            <pc:docMk/>
            <pc:sldMk cId="875102614" sldId="265"/>
            <ac:picMk id="8" creationId="{EDE8A11E-940A-47F6-8618-727442AADB31}"/>
          </ac:picMkLst>
        </pc:picChg>
        <pc:picChg chg="add mod">
          <ac:chgData name="Михаил Попов" userId="1ff28dec684c2c56" providerId="LiveId" clId="{2FB0A346-2D39-4602-89A7-19CEF878DD81}" dt="2020-09-20T21:32:56.548" v="792" actId="1036"/>
          <ac:picMkLst>
            <pc:docMk/>
            <pc:sldMk cId="875102614" sldId="265"/>
            <ac:picMk id="10" creationId="{06D32709-F7C0-48F8-BD0C-D227712F6981}"/>
          </ac:picMkLst>
        </pc:picChg>
        <pc:picChg chg="add mod">
          <ac:chgData name="Михаил Попов" userId="1ff28dec684c2c56" providerId="LiveId" clId="{2FB0A346-2D39-4602-89A7-19CEF878DD81}" dt="2020-09-20T21:32:28.904" v="779" actId="14100"/>
          <ac:picMkLst>
            <pc:docMk/>
            <pc:sldMk cId="875102614" sldId="265"/>
            <ac:picMk id="12" creationId="{EEA09A72-5006-464E-BB54-82E2437766C3}"/>
          </ac:picMkLst>
        </pc:picChg>
        <pc:picChg chg="add del mod">
          <ac:chgData name="Михаил Попов" userId="1ff28dec684c2c56" providerId="LiveId" clId="{2FB0A346-2D39-4602-89A7-19CEF878DD81}" dt="2020-09-20T21:35:36.839" v="805" actId="21"/>
          <ac:picMkLst>
            <pc:docMk/>
            <pc:sldMk cId="875102614" sldId="265"/>
            <ac:picMk id="15" creationId="{B80C53B0-6856-4A0A-9617-90EAD5461DB1}"/>
          </ac:picMkLst>
        </pc:pic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577532751" sldId="265"/>
        </pc:sldMkLst>
      </pc:sldChg>
      <pc:sldChg chg="add del">
        <pc:chgData name="Михаил Попов" userId="1ff28dec684c2c56" providerId="LiveId" clId="{2FB0A346-2D39-4602-89A7-19CEF878DD81}" dt="2020-09-20T21:18:27.791" v="650"/>
        <pc:sldMkLst>
          <pc:docMk/>
          <pc:sldMk cId="2351263454" sldId="265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11972622" sldId="266"/>
        </pc:sldMkLst>
      </pc:sldChg>
      <pc:sldChg chg="addSp delSp modSp add mod delAnim modAnim">
        <pc:chgData name="Михаил Попов" userId="1ff28dec684c2c56" providerId="LiveId" clId="{2FB0A346-2D39-4602-89A7-19CEF878DD81}" dt="2020-09-20T21:37:04.921" v="814"/>
        <pc:sldMkLst>
          <pc:docMk/>
          <pc:sldMk cId="2821828304" sldId="266"/>
        </pc:sldMkLst>
        <pc:picChg chg="add mod">
          <ac:chgData name="Михаил Попов" userId="1ff28dec684c2c56" providerId="LiveId" clId="{2FB0A346-2D39-4602-89A7-19CEF878DD81}" dt="2020-09-20T21:35:42.861" v="807" actId="1076"/>
          <ac:picMkLst>
            <pc:docMk/>
            <pc:sldMk cId="2821828304" sldId="266"/>
            <ac:picMk id="3" creationId="{CE04CF91-EC5A-4C82-93BD-D55F9DC45788}"/>
          </ac:picMkLst>
        </pc:picChg>
        <pc:picChg chg="del">
          <ac:chgData name="Михаил Попов" userId="1ff28dec684c2c56" providerId="LiveId" clId="{2FB0A346-2D39-4602-89A7-19CEF878DD81}" dt="2020-09-20T21:34:51.418" v="799" actId="478"/>
          <ac:picMkLst>
            <pc:docMk/>
            <pc:sldMk cId="2821828304" sldId="266"/>
            <ac:picMk id="5" creationId="{68B25A99-30EF-4D8F-9CE1-7BCC66DF9ED5}"/>
          </ac:picMkLst>
        </pc:picChg>
        <pc:picChg chg="add mod">
          <ac:chgData name="Михаил Попов" userId="1ff28dec684c2c56" providerId="LiveId" clId="{2FB0A346-2D39-4602-89A7-19CEF878DD81}" dt="2020-09-20T21:36:49.227" v="812" actId="1076"/>
          <ac:picMkLst>
            <pc:docMk/>
            <pc:sldMk cId="2821828304" sldId="266"/>
            <ac:picMk id="8" creationId="{3DCD8D45-F60B-4008-9B2B-CAC27EE73FFE}"/>
          </ac:picMkLst>
        </pc:picChg>
        <pc:picChg chg="del">
          <ac:chgData name="Михаил Попов" userId="1ff28dec684c2c56" providerId="LiveId" clId="{2FB0A346-2D39-4602-89A7-19CEF878DD81}" dt="2020-09-20T21:34:50.623" v="798" actId="478"/>
          <ac:picMkLst>
            <pc:docMk/>
            <pc:sldMk cId="2821828304" sldId="266"/>
            <ac:picMk id="10" creationId="{06D32709-F7C0-48F8-BD0C-D227712F6981}"/>
          </ac:picMkLst>
        </pc:picChg>
        <pc:picChg chg="del">
          <ac:chgData name="Михаил Попов" userId="1ff28dec684c2c56" providerId="LiveId" clId="{2FB0A346-2D39-4602-89A7-19CEF878DD81}" dt="2020-09-20T21:34:49.230" v="797" actId="478"/>
          <ac:picMkLst>
            <pc:docMk/>
            <pc:sldMk cId="2821828304" sldId="266"/>
            <ac:picMk id="12" creationId="{EEA09A72-5006-464E-BB54-82E2437766C3}"/>
          </ac:picMkLst>
        </pc:picChg>
      </pc:sldChg>
      <pc:sldChg chg="addSp delSp modSp new del mod">
        <pc:chgData name="Михаил Попов" userId="1ff28dec684c2c56" providerId="LiveId" clId="{2FB0A346-2D39-4602-89A7-19CEF878DD81}" dt="2020-09-20T21:42:39.372" v="841" actId="47"/>
        <pc:sldMkLst>
          <pc:docMk/>
          <pc:sldMk cId="3375447758" sldId="267"/>
        </pc:sldMkLst>
        <pc:spChg chg="del">
          <ac:chgData name="Михаил Попов" userId="1ff28dec684c2c56" providerId="LiveId" clId="{2FB0A346-2D39-4602-89A7-19CEF878DD81}" dt="2020-09-20T21:37:42.364" v="817" actId="478"/>
          <ac:spMkLst>
            <pc:docMk/>
            <pc:sldMk cId="3375447758" sldId="267"/>
            <ac:spMk id="2" creationId="{A55BAEBA-4722-455D-8D72-E0F6F58DC7D9}"/>
          </ac:spMkLst>
        </pc:spChg>
        <pc:spChg chg="del">
          <ac:chgData name="Михаил Попов" userId="1ff28dec684c2c56" providerId="LiveId" clId="{2FB0A346-2D39-4602-89A7-19CEF878DD81}" dt="2020-09-20T21:37:41.157" v="816" actId="478"/>
          <ac:spMkLst>
            <pc:docMk/>
            <pc:sldMk cId="3375447758" sldId="267"/>
            <ac:spMk id="3" creationId="{AF61AD71-5F41-423B-A739-7D55188C63E1}"/>
          </ac:spMkLst>
        </pc:spChg>
        <pc:picChg chg="add mod">
          <ac:chgData name="Михаил Попов" userId="1ff28dec684c2c56" providerId="LiveId" clId="{2FB0A346-2D39-4602-89A7-19CEF878DD81}" dt="2020-09-20T21:37:51.013" v="819" actId="1076"/>
          <ac:picMkLst>
            <pc:docMk/>
            <pc:sldMk cId="3375447758" sldId="267"/>
            <ac:picMk id="5" creationId="{6A078B4F-B39A-4540-B9B4-A6BE4D900CE1}"/>
          </ac:picMkLst>
        </pc:pic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727847151" sldId="267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71431493" sldId="268"/>
        </pc:sldMkLst>
      </pc:sldChg>
      <pc:sldChg chg="addSp delSp modSp add mod">
        <pc:chgData name="Михаил Попов" userId="1ff28dec684c2c56" providerId="LiveId" clId="{2FB0A346-2D39-4602-89A7-19CEF878DD81}" dt="2020-09-20T21:44:22.009" v="874" actId="1076"/>
        <pc:sldMkLst>
          <pc:docMk/>
          <pc:sldMk cId="1382352539" sldId="268"/>
        </pc:sldMkLst>
        <pc:picChg chg="add mod modCrop">
          <ac:chgData name="Михаил Попов" userId="1ff28dec684c2c56" providerId="LiveId" clId="{2FB0A346-2D39-4602-89A7-19CEF878DD81}" dt="2020-09-20T21:44:14.669" v="873" actId="1036"/>
          <ac:picMkLst>
            <pc:docMk/>
            <pc:sldMk cId="1382352539" sldId="268"/>
            <ac:picMk id="3" creationId="{8EA032BD-71B0-4AD5-A773-10AD18071644}"/>
          </ac:picMkLst>
        </pc:picChg>
        <pc:picChg chg="del">
          <ac:chgData name="Михаил Попов" userId="1ff28dec684c2c56" providerId="LiveId" clId="{2FB0A346-2D39-4602-89A7-19CEF878DD81}" dt="2020-09-20T21:39:47.821" v="827" actId="478"/>
          <ac:picMkLst>
            <pc:docMk/>
            <pc:sldMk cId="1382352539" sldId="268"/>
            <ac:picMk id="5" creationId="{6A078B4F-B39A-4540-B9B4-A6BE4D900CE1}"/>
          </ac:picMkLst>
        </pc:picChg>
        <pc:picChg chg="add del mod">
          <ac:chgData name="Михаил Попов" userId="1ff28dec684c2c56" providerId="LiveId" clId="{2FB0A346-2D39-4602-89A7-19CEF878DD81}" dt="2020-09-20T21:39:50.340" v="828" actId="478"/>
          <ac:picMkLst>
            <pc:docMk/>
            <pc:sldMk cId="1382352539" sldId="268"/>
            <ac:picMk id="6" creationId="{FF2D64B3-E2E3-4F68-80BA-18036EF984D5}"/>
          </ac:picMkLst>
        </pc:picChg>
        <pc:picChg chg="add mod">
          <ac:chgData name="Михаил Попов" userId="1ff28dec684c2c56" providerId="LiveId" clId="{2FB0A346-2D39-4602-89A7-19CEF878DD81}" dt="2020-09-20T21:44:22.009" v="874" actId="1076"/>
          <ac:picMkLst>
            <pc:docMk/>
            <pc:sldMk cId="1382352539" sldId="268"/>
            <ac:picMk id="8" creationId="{E90403C2-91E9-4787-803A-AAC98F93BED2}"/>
          </ac:picMkLst>
        </pc:picChg>
      </pc:sldChg>
      <pc:sldChg chg="addSp delSp modSp add mod delAnim">
        <pc:chgData name="Михаил Попов" userId="1ff28dec684c2c56" providerId="LiveId" clId="{2FB0A346-2D39-4602-89A7-19CEF878DD81}" dt="2020-09-20T22:13:50.671" v="881" actId="478"/>
        <pc:sldMkLst>
          <pc:docMk/>
          <pc:sldMk cId="1041568760" sldId="269"/>
        </pc:sldMkLst>
        <pc:spChg chg="mod">
          <ac:chgData name="Михаил Попов" userId="1ff28dec684c2c56" providerId="LiveId" clId="{2FB0A346-2D39-4602-89A7-19CEF878DD81}" dt="2020-09-20T21:43:59.168" v="860" actId="20577"/>
          <ac:spMkLst>
            <pc:docMk/>
            <pc:sldMk cId="1041568760" sldId="269"/>
            <ac:spMk id="2" creationId="{A8E2A108-8F22-48F7-817E-3B2522E74052}"/>
          </ac:spMkLst>
        </pc:spChg>
        <pc:picChg chg="del">
          <ac:chgData name="Михаил Попов" userId="1ff28dec684c2c56" providerId="LiveId" clId="{2FB0A346-2D39-4602-89A7-19CEF878DD81}" dt="2020-09-20T21:43:53.413" v="844" actId="478"/>
          <ac:picMkLst>
            <pc:docMk/>
            <pc:sldMk cId="1041568760" sldId="269"/>
            <ac:picMk id="3" creationId="{CE04CF91-EC5A-4C82-93BD-D55F9DC45788}"/>
          </ac:picMkLst>
        </pc:picChg>
        <pc:picChg chg="add mod">
          <ac:chgData name="Михаил Попов" userId="1ff28dec684c2c56" providerId="LiveId" clId="{2FB0A346-2D39-4602-89A7-19CEF878DD81}" dt="2020-09-20T22:11:44.183" v="878" actId="1076"/>
          <ac:picMkLst>
            <pc:docMk/>
            <pc:sldMk cId="1041568760" sldId="269"/>
            <ac:picMk id="6" creationId="{8123726C-E98B-45BA-BB37-36DEA15791B9}"/>
          </ac:picMkLst>
        </pc:picChg>
        <pc:picChg chg="del">
          <ac:chgData name="Михаил Попов" userId="1ff28dec684c2c56" providerId="LiveId" clId="{2FB0A346-2D39-4602-89A7-19CEF878DD81}" dt="2020-09-20T21:43:52.288" v="843" actId="478"/>
          <ac:picMkLst>
            <pc:docMk/>
            <pc:sldMk cId="1041568760" sldId="269"/>
            <ac:picMk id="8" creationId="{3DCD8D45-F60B-4008-9B2B-CAC27EE73FFE}"/>
          </ac:picMkLst>
        </pc:picChg>
        <pc:picChg chg="add del">
          <ac:chgData name="Михаил Попов" userId="1ff28dec684c2c56" providerId="LiveId" clId="{2FB0A346-2D39-4602-89A7-19CEF878DD81}" dt="2020-09-20T22:13:50.671" v="881" actId="478"/>
          <ac:picMkLst>
            <pc:docMk/>
            <pc:sldMk cId="1041568760" sldId="269"/>
            <ac:picMk id="9" creationId="{0B7C1F61-7A07-4664-9447-B50E298CE53C}"/>
          </ac:picMkLst>
        </pc:pic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648607693" sldId="269"/>
        </pc:sldMkLst>
      </pc:sldChg>
      <pc:sldChg chg="delSp modSp add mod">
        <pc:chgData name="Михаил Попов" userId="1ff28dec684c2c56" providerId="LiveId" clId="{2FB0A346-2D39-4602-89A7-19CEF878DD81}" dt="2020-09-20T22:14:35.149" v="886" actId="1076"/>
        <pc:sldMkLst>
          <pc:docMk/>
          <pc:sldMk cId="2949136723" sldId="270"/>
        </pc:sldMkLst>
        <pc:picChg chg="del">
          <ac:chgData name="Михаил Попов" userId="1ff28dec684c2c56" providerId="LiveId" clId="{2FB0A346-2D39-4602-89A7-19CEF878DD81}" dt="2020-09-20T22:14:17.199" v="884" actId="478"/>
          <ac:picMkLst>
            <pc:docMk/>
            <pc:sldMk cId="2949136723" sldId="270"/>
            <ac:picMk id="6" creationId="{8123726C-E98B-45BA-BB37-36DEA15791B9}"/>
          </ac:picMkLst>
        </pc:picChg>
        <pc:picChg chg="mod">
          <ac:chgData name="Михаил Попов" userId="1ff28dec684c2c56" providerId="LiveId" clId="{2FB0A346-2D39-4602-89A7-19CEF878DD81}" dt="2020-09-20T22:14:35.149" v="886" actId="1076"/>
          <ac:picMkLst>
            <pc:docMk/>
            <pc:sldMk cId="2949136723" sldId="270"/>
            <ac:picMk id="9" creationId="{0B7C1F61-7A07-4664-9447-B50E298CE53C}"/>
          </ac:picMkLst>
        </pc:pic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4272489288" sldId="270"/>
        </pc:sldMkLst>
      </pc:sldChg>
      <pc:sldChg chg="delSp new del">
        <pc:chgData name="Михаил Попов" userId="1ff28dec684c2c56" providerId="LiveId" clId="{2FB0A346-2D39-4602-89A7-19CEF878DD81}" dt="2020-09-27T22:30:54.529" v="889" actId="680"/>
        <pc:sldMkLst>
          <pc:docMk/>
          <pc:sldMk cId="2764632033" sldId="271"/>
        </pc:sldMkLst>
        <pc:picChg chg="del">
          <ac:chgData name="Михаил Попов" userId="1ff28dec684c2c56" providerId="LiveId" clId="{2FB0A346-2D39-4602-89A7-19CEF878DD81}" dt="2020-09-27T22:30:53.875" v="888"/>
          <ac:picMkLst>
            <pc:docMk/>
            <pc:sldMk cId="2764632033" sldId="271"/>
            <ac:picMk id="5" creationId="{775ED4C9-F62E-47F5-B89E-D18D45F5E46F}"/>
          </ac:picMkLst>
        </pc:picChg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787305368" sldId="271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669694379" sldId="27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168080317" sldId="27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485999980" sldId="274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664313011" sldId="275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612245805" sldId="276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567166661" sldId="277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679527479" sldId="278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271094028" sldId="279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161323158" sldId="280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705377181" sldId="281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878353319" sldId="28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772234138" sldId="28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952297650" sldId="284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993946723" sldId="316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503270751" sldId="317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097295049" sldId="318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4166135600" sldId="319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295651481" sldId="320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550241163" sldId="321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853365856" sldId="32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598652493" sldId="32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09512277" sldId="328"/>
        </pc:sldMkLst>
      </pc:sldChg>
      <pc:sldChg chg="ord">
        <pc:chgData name="Михаил Попов" userId="1ff28dec684c2c56" providerId="LiveId" clId="{2FB0A346-2D39-4602-89A7-19CEF878DD81}" dt="2020-09-27T22:31:20.712" v="891"/>
        <pc:sldMkLst>
          <pc:docMk/>
          <pc:sldMk cId="1814081901" sldId="37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529418694" sldId="385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746115763" sldId="386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839170534" sldId="387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298487783" sldId="388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216346157" sldId="389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085039786" sldId="390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481356781" sldId="391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09983969" sldId="39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138079823" sldId="39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674155534" sldId="394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829452234" sldId="395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536127525" sldId="396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531812808" sldId="397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962487564" sldId="398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300319659" sldId="399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973622181" sldId="400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265770350" sldId="401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712838514" sldId="402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3911059187" sldId="403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1843343380" sldId="404"/>
        </pc:sldMkLst>
      </pc:sldChg>
      <pc:sldChg chg="del">
        <pc:chgData name="Михаил Попов" userId="1ff28dec684c2c56" providerId="LiveId" clId="{2FB0A346-2D39-4602-89A7-19CEF878DD81}" dt="2020-09-20T20:10:08.459" v="69" actId="47"/>
        <pc:sldMkLst>
          <pc:docMk/>
          <pc:sldMk cId="2977919940" sldId="405"/>
        </pc:sldMkLst>
      </pc:sldChg>
    </pc:docChg>
  </pc:docChgLst>
</pc:chgInfo>
</file>

<file path=ppt/media/image1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A603A-52A6-4C89-984F-7A107BF71629}" type="datetimeFigureOut">
              <a:rPr lang="ru-RU" smtClean="0"/>
              <a:t>17.09.2022 сб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A2AED-83E5-425E-A650-FB569BF966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2308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0788F8-8DB4-4506-8410-2DDF1D7C0A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D32AA21-9BCD-4B0A-B993-591C0DED10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C2B411-109E-4B37-B3EC-388CAC4D4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FBC67-2E1F-4AA5-B329-D2E378A942B4}" type="datetime1">
              <a:rPr lang="ru-RU" smtClean="0"/>
              <a:t>17.09.2022 сб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D0730C-377C-4835-B28A-7DD728F95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E17AF4-A542-41FA-B178-C41CF6A82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24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EAB8B2-5ED3-4A55-822F-AAA0FE9D2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2E990F8-EB52-4BF3-BDBD-1716C7E623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BB6091-4543-4316-9F9A-AADD41FDF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A6DBA-4736-4498-83E4-4BE03026B204}" type="datetime1">
              <a:rPr lang="ru-RU" smtClean="0"/>
              <a:t>17.09.2022 сб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61121B-C0C2-471B-8522-CDA2989A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B8D178-B2C5-466B-BD93-D9544BD19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4411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FD59060-401E-4668-BC9F-19A6D597C7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F5FC8F1-4ACA-422C-9436-0C91E951BE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BBE86B-ECE7-4F96-9C9C-4A8B9D619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D7FB5-DB69-4CC1-808E-CF5D745D7DBA}" type="datetime1">
              <a:rPr lang="ru-RU" smtClean="0"/>
              <a:t>17.09.2022 сб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E22052-1FB7-4406-8C98-987FD975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12D65F-D240-490A-BDE4-A2F99127D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6072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7445B9-D449-4840-8774-CEAF368C7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80E4BC-805C-48B1-937E-06FC7483B8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64218A-4CC8-4A70-A4A0-024EB310C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67D5-83B9-4C58-8C28-46BA4B238B5B}" type="datetime1">
              <a:rPr lang="ru-RU" smtClean="0"/>
              <a:t>17.09.2022 сб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31E79C-17CC-4FFA-806C-B9829ECF7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794657-211A-4333-8495-BAF6A9B6B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2509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A39AB4-C687-4B5F-AF31-224907A1F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3B0288-D07C-426B-BD7D-78498C7AF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167A1F-59F5-4E34-95BE-FBAC81A71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F574F-A020-413D-A344-7DABBBF6C9F6}" type="datetime1">
              <a:rPr lang="ru-RU" smtClean="0"/>
              <a:t>17.09.2022 сб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010846-178A-4A6F-94CB-FF2A2253E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AF52F16-01DE-4B4C-B545-4184A5EE4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2621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B0CD3-6AED-4DA4-807E-EFB814446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CBB132-F664-4463-BF55-98D834D5F2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91C130A-70D0-42E8-A919-5CE0010BF8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BC5C9DA-3AE4-430E-955E-4786933F2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D5E-C934-4DE1-90C8-0CE60A96F3E4}" type="datetime1">
              <a:rPr lang="ru-RU" smtClean="0"/>
              <a:t>17.09.2022 сб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65ACF67-A31E-48D4-A71C-B1783EBE9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B1C0249-AD1F-43DA-A0F6-1036338BD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332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53ACE1-3693-44CE-A8A0-17EF65660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C89A23B-E722-4B22-9ED4-9BC645C55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BF1717B-13EB-4E25-AB04-D382A01867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F5D0E48-E91C-4E79-A33B-6FB5001E1A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B7D5351-CAE5-461E-8655-146537BE9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D8933D3-7395-48F1-A82B-5D5197181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6CE72-2414-48DD-8F27-FE883808D3F7}" type="datetime1">
              <a:rPr lang="ru-RU" smtClean="0"/>
              <a:t>17.09.2022 сб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5040F39-D36E-431E-B864-5A3E429EE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8786F13-6154-4B65-82B1-D6F7E3797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012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5A3E61-06AB-42B5-AF23-A798D443D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A8D442A-ED53-4955-83D9-1A18C0A10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926A1-B104-47BF-AE64-E1127550839B}" type="datetime1">
              <a:rPr lang="ru-RU" smtClean="0"/>
              <a:t>17.09.2022 сб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BD308A9-6665-477B-9BF6-CD04091BB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FB3A3F4-3D8E-4D75-8FF9-378ED9BFE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5003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4AD4260-2E4B-429D-90C6-D08D70885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3BFBA-8AE8-44B7-908C-72A62427B584}" type="datetime1">
              <a:rPr lang="ru-RU" smtClean="0"/>
              <a:t>17.09.2022 сб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3CB4FC1-837D-4439-B631-6257BECFF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F24673F-EC32-4B6C-9CA4-26A1A82D2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7923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DC1BE4-9732-4BD4-98E7-F16E32985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747939-92CE-466A-B8AD-B7B31E5183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FBA8439-8806-4E1A-960C-52CA5A795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7CAC57-1EEF-44B3-806D-9B0EAB66C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8B9AC-1B20-453A-AFB0-327616DF467C}" type="datetime1">
              <a:rPr lang="ru-RU" smtClean="0"/>
              <a:t>17.09.2022 сб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A08F743-575A-4B3E-AF81-E1001899C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3373C94-4F74-4E41-88FC-9F7FBFAA1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8718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699ADD-FAE2-4068-A888-38711290B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418ABEE-8864-40C8-B13E-77E436E1A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A6DBBD-0424-444E-B0CB-E769431664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53D6508-D594-4613-B2DF-C4650203C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B3B90-155C-4DE7-B889-0F402A8D94E6}" type="datetime1">
              <a:rPr lang="ru-RU" smtClean="0"/>
              <a:t>17.09.2022 сб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00D52CB-C6C9-492D-BD85-94790B80C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DFA7350-FBB6-4B77-BD01-49C6A26B2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134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A58677-36C3-4D57-BA0E-99597D8F7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0B654B-5FF4-4D8F-9772-EBD08CA23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CB94BF-43BC-4AF8-9310-5C5FFFA2C1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25474-C12D-4876-B247-768611D92072}" type="datetime1">
              <a:rPr lang="ru-RU" smtClean="0"/>
              <a:t>17.09.2022 сб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9DB6E84-B7D2-42F7-AE50-2D081ACFD9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DE4A6F-00ED-480E-9574-AF0DEBA2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D8668-FCA2-4CD2-AEB5-80656CE3E1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139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3AB7C7-3DE3-478D-8837-A363740512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3668" y="1826689"/>
            <a:ext cx="10124661" cy="2387600"/>
          </a:xfrm>
        </p:spPr>
        <p:txBody>
          <a:bodyPr>
            <a:normAutofit fontScale="90000"/>
          </a:bodyPr>
          <a:lstStyle/>
          <a:p>
            <a:b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</a:br>
            <a: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  <a:t>Декодер инструкций </a:t>
            </a:r>
            <a:r>
              <a:rPr lang="en-US" dirty="0">
                <a:latin typeface="Helvetica World" panose="020B0500040000020004" pitchFamily="34" charset="0"/>
                <a:cs typeface="Helvetica World" panose="020B0500040000020004" pitchFamily="34" charset="0"/>
              </a:rPr>
              <a:t>RISC-V</a:t>
            </a:r>
            <a:endParaRPr lang="ru-RU" dirty="0">
              <a:latin typeface="Helvetica World" panose="020B0500040000020004" pitchFamily="34" charset="0"/>
              <a:cs typeface="Helvetica World" panose="020B05000400000200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377C2DA-5A58-4D5E-8AA8-AE385604BA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0701"/>
            <a:ext cx="9144000" cy="1469349"/>
          </a:xfrm>
        </p:spPr>
        <p:txBody>
          <a:bodyPr/>
          <a:lstStyle/>
          <a:p>
            <a: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  <a:t>Микропроцессорные средства и системы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7513FE-F7D4-4DB7-9981-AEC6FE4D2BE8}"/>
              </a:ext>
            </a:extLst>
          </p:cNvPr>
          <p:cNvSpPr txBox="1">
            <a:spLocks/>
          </p:cNvSpPr>
          <p:nvPr/>
        </p:nvSpPr>
        <p:spPr>
          <a:xfrm>
            <a:off x="5725599" y="2212774"/>
            <a:ext cx="740797" cy="90556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Helvetica World" panose="020B0500040000020004" pitchFamily="34" charset="0"/>
                <a:cs typeface="Helvetica World" panose="020B0500040000020004" pitchFamily="34" charset="0"/>
              </a:rPr>
              <a:t>4</a:t>
            </a:r>
            <a:endParaRPr lang="ru-RU" dirty="0">
              <a:solidFill>
                <a:schemeClr val="bg1"/>
              </a:solidFill>
              <a:latin typeface="Helvetica World" panose="020B0500040000020004" pitchFamily="34" charset="0"/>
              <a:cs typeface="Helvetica World" panose="020B050004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170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3C81468-E5EF-48B1-BA6E-53F15A201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2</a:t>
            </a:fld>
            <a:endParaRPr lang="ru-RU" dirty="0"/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2E87966D-C7FE-1EFE-4584-B8E739ABC0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267657"/>
              </p:ext>
            </p:extLst>
          </p:nvPr>
        </p:nvGraphicFramePr>
        <p:xfrm>
          <a:off x="0" y="690959"/>
          <a:ext cx="12192000" cy="54744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7142840" imgH="7695000" progId="Photoshop.Image.23">
                  <p:embed/>
                </p:oleObj>
              </mc:Choice>
              <mc:Fallback>
                <p:oleObj name="Image" r:id="rId2" imgW="17142840" imgH="7695000" progId="Photoshop.Image.2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690959"/>
                        <a:ext cx="12192000" cy="54744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9372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E5DAFEE-FCC0-4E50-8F19-5F3C05D89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3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D9FE24-DB61-41DE-87AA-4EF45F9F1892}"/>
              </a:ext>
            </a:extLst>
          </p:cNvPr>
          <p:cNvSpPr txBox="1"/>
          <p:nvPr/>
        </p:nvSpPr>
        <p:spPr>
          <a:xfrm>
            <a:off x="838200" y="1832035"/>
            <a:ext cx="60946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module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riscv_decode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input   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31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fetched_instr_i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ex_op_a_sel_o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2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 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ex_op_b_sel_o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`ALU_OP_WIDTH</a:t>
            </a:r>
            <a:r>
              <a:rPr lang="en-US" sz="1800" dirty="0">
                <a:solidFill>
                  <a:srgbClr val="66CC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-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alu_op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mem_r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eq_o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mem_we_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2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</a:t>
            </a:r>
            <a:r>
              <a:rPr lang="en-US" sz="1800" dirty="0">
                <a:solidFill>
                  <a:srgbClr val="CC66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mem_size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gpr_we_a_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wb_src_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sel_o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illegal_inst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r_o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branch_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jal_</a:t>
            </a:r>
            <a:r>
              <a:rPr lang="en-US" sz="18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</a:t>
            </a:r>
            <a:r>
              <a:rPr lang="en-US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80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4472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output                       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ja</a:t>
            </a:r>
            <a:r>
              <a:rPr lang="en-US" dirty="0" err="1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lr</a:t>
            </a:r>
            <a:r>
              <a:rPr lang="en-US" sz="1800" dirty="0" err="1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_o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ru-RU" sz="18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E5B9C15-EF05-47E6-8FE7-B2DBA0652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  <a:t>Прототип</a:t>
            </a:r>
          </a:p>
        </p:txBody>
      </p:sp>
    </p:spTree>
    <p:extLst>
      <p:ext uri="{BB962C8B-B14F-4D97-AF65-F5344CB8AC3E}">
        <p14:creationId xmlns:p14="http://schemas.microsoft.com/office/powerpoint/2010/main" val="3638549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967109B-63E9-4A7D-865A-CF55986C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4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15A9192-E73E-4CF7-B483-A670E7654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  <a:t>Назначение сигналов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67D601AC-D64D-49BA-A4C3-7A808BF823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193581"/>
              </p:ext>
            </p:extLst>
          </p:nvPr>
        </p:nvGraphicFramePr>
        <p:xfrm>
          <a:off x="838201" y="1690688"/>
          <a:ext cx="10515600" cy="4856862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1850876">
                  <a:extLst>
                    <a:ext uri="{9D8B030D-6E8A-4147-A177-3AD203B41FA5}">
                      <a16:colId xmlns:a16="http://schemas.microsoft.com/office/drawing/2014/main" val="958981285"/>
                    </a:ext>
                  </a:extLst>
                </a:gridCol>
                <a:gridCol w="8664724">
                  <a:extLst>
                    <a:ext uri="{9D8B030D-6E8A-4147-A177-3AD203B41FA5}">
                      <a16:colId xmlns:a16="http://schemas.microsoft.com/office/drawing/2014/main" val="1463945935"/>
                    </a:ext>
                  </a:extLst>
                </a:gridCol>
              </a:tblGrid>
              <a:tr h="2313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Название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Пояснение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9522144"/>
                  </a:ext>
                </a:extLst>
              </a:tr>
              <a:tr h="4688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 err="1">
                          <a:effectLst/>
                        </a:rPr>
                        <a:t>fetched_instr_i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Инструкция для декодирования, считанная из памяти инструкций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77132"/>
                  </a:ext>
                </a:extLst>
              </a:tr>
              <a:tr h="4688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ex_op_a_sel_o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Управляющий сигнал мультиплексора для выбора первого операнда АЛУ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12451027"/>
                  </a:ext>
                </a:extLst>
              </a:tr>
              <a:tr h="4688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ex_op_b_sel_o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Управляющий сигнал мультиплексора для выбора второго операнда АЛУ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7224684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alu_op_o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Операция АЛУ 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6301148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mem_req_o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Запрос на доступ к памяти (часть интерфейса памяти)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3471673"/>
                  </a:ext>
                </a:extLst>
              </a:tr>
              <a:tr h="4688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mem_we_o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разрешения записи в память, «</a:t>
                      </a:r>
                      <a:r>
                        <a:rPr lang="ru-RU" sz="1600" dirty="0" err="1">
                          <a:effectLst/>
                        </a:rPr>
                        <a:t>write</a:t>
                      </a:r>
                      <a:r>
                        <a:rPr lang="ru-RU" sz="1600" dirty="0">
                          <a:effectLst/>
                        </a:rPr>
                        <a:t> </a:t>
                      </a:r>
                      <a:r>
                        <a:rPr lang="ru-RU" sz="1600" dirty="0" err="1">
                          <a:effectLst/>
                        </a:rPr>
                        <a:t>enable</a:t>
                      </a:r>
                      <a:r>
                        <a:rPr lang="ru-RU" sz="1600" dirty="0">
                          <a:effectLst/>
                        </a:rPr>
                        <a:t>» (при равенстве нулю происходит чтение)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1850069"/>
                  </a:ext>
                </a:extLst>
              </a:tr>
              <a:tr h="47349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mem_size_o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Управляющий сигнал для выбора размера слова при чтении-записи в память (часть интерфейса памяти)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9679977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gpr_we_a_o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разрешения записи в регистровый файл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92023593"/>
                  </a:ext>
                </a:extLst>
              </a:tr>
              <a:tr h="46888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wb_src_sel_o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Управляющий сигнал мультиплексора для выбора данных, записываемых в регистровый файл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19515008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illegal_instr_o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о некорректной инструкции (на схеме не отмечен)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9071913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branch_o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об инструкции условного перехода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802755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effectLst/>
                        </a:rPr>
                        <a:t>jal_o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об инструкции безусловного перехода </a:t>
                      </a:r>
                      <a:r>
                        <a:rPr lang="ru-RU" sz="1600" dirty="0" err="1">
                          <a:effectLst/>
                        </a:rPr>
                        <a:t>jal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4373502"/>
                  </a:ext>
                </a:extLst>
              </a:tr>
              <a:tr h="2504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 err="1">
                          <a:effectLst/>
                        </a:rPr>
                        <a:t>ja</a:t>
                      </a:r>
                      <a:r>
                        <a:rPr lang="en-US" sz="1600" dirty="0" err="1">
                          <a:effectLst/>
                        </a:rPr>
                        <a:t>lr</a:t>
                      </a:r>
                      <a:r>
                        <a:rPr lang="ru-RU" sz="1600" dirty="0">
                          <a:effectLst/>
                        </a:rPr>
                        <a:t>_o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effectLst/>
                        </a:rPr>
                        <a:t>Сигнал об инструкции безусловного перехода </a:t>
                      </a:r>
                      <a:r>
                        <a:rPr lang="ru-RU" sz="1600" dirty="0" err="1">
                          <a:effectLst/>
                        </a:rPr>
                        <a:t>ja</a:t>
                      </a:r>
                      <a:r>
                        <a:rPr lang="en-US" sz="1600" dirty="0" err="1">
                          <a:effectLst/>
                        </a:rPr>
                        <a:t>lr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8950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1208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F3D830-E2C7-4E81-B3E6-2F6656E2D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4D8668-FCA2-4CD2-AEB5-80656CE3E1C4}" type="slidenum">
              <a:rPr lang="ru-RU" smtClean="0"/>
              <a:t>5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E7BD0140-782D-4812-8AD9-2420ED0AC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>
                <a:latin typeface="Helvetica World" panose="020B0500040000020004" pitchFamily="34" charset="0"/>
                <a:cs typeface="Helvetica World" panose="020B0500040000020004" pitchFamily="34" charset="0"/>
              </a:rPr>
              <a:t>Коды операций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6EA4DBF3-9986-490F-8390-A3BF025770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058718"/>
              </p:ext>
            </p:extLst>
          </p:nvPr>
        </p:nvGraphicFramePr>
        <p:xfrm>
          <a:off x="838200" y="1690688"/>
          <a:ext cx="10515600" cy="4679710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1253723">
                  <a:extLst>
                    <a:ext uri="{9D8B030D-6E8A-4147-A177-3AD203B41FA5}">
                      <a16:colId xmlns:a16="http://schemas.microsoft.com/office/drawing/2014/main" val="322189636"/>
                    </a:ext>
                  </a:extLst>
                </a:gridCol>
                <a:gridCol w="1004023">
                  <a:extLst>
                    <a:ext uri="{9D8B030D-6E8A-4147-A177-3AD203B41FA5}">
                      <a16:colId xmlns:a16="http://schemas.microsoft.com/office/drawing/2014/main" val="3386284036"/>
                    </a:ext>
                  </a:extLst>
                </a:gridCol>
                <a:gridCol w="5476554">
                  <a:extLst>
                    <a:ext uri="{9D8B030D-6E8A-4147-A177-3AD203B41FA5}">
                      <a16:colId xmlns:a16="http://schemas.microsoft.com/office/drawing/2014/main" val="665309202"/>
                    </a:ext>
                  </a:extLst>
                </a:gridCol>
                <a:gridCol w="2781300">
                  <a:extLst>
                    <a:ext uri="{9D8B030D-6E8A-4147-A177-3AD203B41FA5}">
                      <a16:colId xmlns:a16="http://schemas.microsoft.com/office/drawing/2014/main" val="4249407276"/>
                    </a:ext>
                  </a:extLst>
                </a:gridCol>
              </a:tblGrid>
              <a:tr h="1835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</a:rPr>
                        <a:t>Операция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</a:rPr>
                        <a:t>Opcode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</a:rPr>
                        <a:t>Описание операции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400">
                          <a:effectLst/>
                        </a:rPr>
                        <a:t>Краткая запись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9139369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LOAD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00000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Записать в rd данные из памяти по адресу rs1+imm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rd = M</a:t>
                      </a:r>
                      <a:r>
                        <a:rPr lang="en-US" sz="1400">
                          <a:effectLst/>
                        </a:rPr>
                        <a:t>em</a:t>
                      </a:r>
                      <a:r>
                        <a:rPr lang="ru-RU" sz="1400">
                          <a:effectLst/>
                        </a:rPr>
                        <a:t>[rs1 + imm]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37086166"/>
                  </a:ext>
                </a:extLst>
              </a:tr>
              <a:tr h="2969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MISC_MEM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00011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Не производить операцию illegal_instr_o = 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 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641004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OP_IMM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00100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Записать в rd результат вычисления АЛУ над rs1 и imm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rd = alu_op(rs1, imm)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9116383"/>
                  </a:ext>
                </a:extLst>
              </a:tr>
              <a:tr h="5678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AUIPC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00101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Записать в rd результат сложения непосредственного операнда U-типа (</a:t>
                      </a:r>
                      <a:r>
                        <a:rPr lang="ru-RU" sz="1400" dirty="0" err="1">
                          <a:effectLst/>
                        </a:rPr>
                        <a:t>imm_u</a:t>
                      </a:r>
                      <a:r>
                        <a:rPr lang="ru-RU" sz="1400" dirty="0">
                          <a:effectLst/>
                        </a:rPr>
                        <a:t>) и счетчика команд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rd = PC + (imm &lt;&lt; 12)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0697825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STORE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01000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Записать в память по адресу rs1+imm данные из rs2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M</a:t>
                      </a:r>
                      <a:r>
                        <a:rPr lang="en-US" sz="1400">
                          <a:effectLst/>
                        </a:rPr>
                        <a:t>em</a:t>
                      </a:r>
                      <a:r>
                        <a:rPr lang="ru-RU" sz="1400">
                          <a:effectLst/>
                        </a:rPr>
                        <a:t>[rs1 + imm] = rs2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80900610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OP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01100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Записать в rd результат вычисления АЛУ над rs1 и rs2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rd = alu_op(rs1, rs2)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83612398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LUI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01101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Записать в rd значение непосредственного операнда U-типа (</a:t>
                      </a:r>
                      <a:r>
                        <a:rPr lang="ru-RU" sz="1400" dirty="0" err="1">
                          <a:effectLst/>
                        </a:rPr>
                        <a:t>imm_u</a:t>
                      </a:r>
                      <a:r>
                        <a:rPr lang="ru-RU" sz="1400" dirty="0">
                          <a:effectLst/>
                        </a:rPr>
                        <a:t>)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rd = imm &lt;&lt; 12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8022109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BRANCH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11000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Увеличить счетчик команд на значение imm, если верен результат сравнения rs1 и rs2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if </a:t>
                      </a:r>
                      <a:r>
                        <a:rPr lang="en-US" sz="1400" dirty="0" err="1">
                          <a:effectLst/>
                        </a:rPr>
                        <a:t>cmp_op</a:t>
                      </a:r>
                      <a:r>
                        <a:rPr lang="en-US" sz="1400" dirty="0">
                          <a:effectLst/>
                        </a:rPr>
                        <a:t>(rs1, rs2) PC += imm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15876951"/>
                  </a:ext>
                </a:extLst>
              </a:tr>
              <a:tr h="37569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JALR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11001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Записать в </a:t>
                      </a:r>
                      <a:r>
                        <a:rPr lang="ru-RU" sz="1400" dirty="0" err="1">
                          <a:effectLst/>
                        </a:rPr>
                        <a:t>rd</a:t>
                      </a:r>
                      <a:r>
                        <a:rPr lang="ru-RU" sz="1400" dirty="0">
                          <a:effectLst/>
                        </a:rPr>
                        <a:t> следующий адрес </a:t>
                      </a:r>
                      <a:r>
                        <a:rPr lang="ru-RU" sz="1400" dirty="0" err="1">
                          <a:effectLst/>
                        </a:rPr>
                        <a:t>счетчика</a:t>
                      </a:r>
                      <a:r>
                        <a:rPr lang="ru-RU" sz="1400" dirty="0">
                          <a:effectLst/>
                        </a:rPr>
                        <a:t> команд, в </a:t>
                      </a:r>
                      <a:r>
                        <a:rPr lang="ru-RU" sz="1400" dirty="0" err="1">
                          <a:effectLst/>
                        </a:rPr>
                        <a:t>счетчик</a:t>
                      </a:r>
                      <a:r>
                        <a:rPr lang="ru-RU" sz="1400" dirty="0">
                          <a:effectLst/>
                        </a:rPr>
                        <a:t> команд записать сумму </a:t>
                      </a:r>
                      <a:r>
                        <a:rPr lang="en-US" sz="1400" dirty="0">
                          <a:effectLst/>
                        </a:rPr>
                        <a:t>rs1</a:t>
                      </a:r>
                      <a:r>
                        <a:rPr lang="ru-RU" sz="1400" dirty="0">
                          <a:effectLst/>
                        </a:rPr>
                        <a:t> и </a:t>
                      </a:r>
                      <a:r>
                        <a:rPr lang="en-US" sz="1400" dirty="0" err="1">
                          <a:effectLst/>
                        </a:rPr>
                        <a:t>imm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rd = PC + 4; PC = rs1 + </a:t>
                      </a:r>
                      <a:r>
                        <a:rPr lang="en-US" sz="1400" dirty="0" err="1">
                          <a:effectLst/>
                        </a:rPr>
                        <a:t>imm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46776667"/>
                  </a:ext>
                </a:extLst>
              </a:tr>
              <a:tr h="5678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JAL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11011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Записать в rd следующий адрес счетчика команд, увеличить счетчик команд на значение imm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rd = PC + 4; PC += imm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1065331"/>
                  </a:ext>
                </a:extLst>
              </a:tr>
              <a:tr h="29699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SYSTEM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11100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Не производить операцию </a:t>
                      </a:r>
                      <a:r>
                        <a:rPr lang="ru-RU" sz="1400" dirty="0" err="1">
                          <a:effectLst/>
                        </a:rPr>
                        <a:t>illegal_instr_o</a:t>
                      </a:r>
                      <a:r>
                        <a:rPr lang="ru-RU" sz="1400" dirty="0">
                          <a:effectLst/>
                        </a:rPr>
                        <a:t> = 0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 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2447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351396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1730</TotalTime>
  <Words>591</Words>
  <Application>Microsoft Office PowerPoint</Application>
  <PresentationFormat>Широкоэкранный</PresentationFormat>
  <Paragraphs>102</Paragraphs>
  <Slides>5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2" baseType="lpstr">
      <vt:lpstr>Calibri</vt:lpstr>
      <vt:lpstr>Arial</vt:lpstr>
      <vt:lpstr>Helvetica World</vt:lpstr>
      <vt:lpstr>Calibri Light</vt:lpstr>
      <vt:lpstr>Consolas</vt:lpstr>
      <vt:lpstr>Тема Office</vt:lpstr>
      <vt:lpstr>Adobe Photoshop Image</vt:lpstr>
      <vt:lpstr> Декодер инструкций RISC-V</vt:lpstr>
      <vt:lpstr>Презентация PowerPoint</vt:lpstr>
      <vt:lpstr>Прототип</vt:lpstr>
      <vt:lpstr>Назначение сигналов</vt:lpstr>
      <vt:lpstr>Коды операций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Verilog HDL. АЛУ</dc:title>
  <dc:creator>Михаил Попов</dc:creator>
  <cp:lastModifiedBy>Андрей Солодовников</cp:lastModifiedBy>
  <cp:revision>2</cp:revision>
  <dcterms:created xsi:type="dcterms:W3CDTF">2020-09-05T15:49:08Z</dcterms:created>
  <dcterms:modified xsi:type="dcterms:W3CDTF">2022-09-17T07:18:46Z</dcterms:modified>
</cp:coreProperties>
</file>

<file path=docProps/thumbnail.jpeg>
</file>